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Lst>
  <p:sldIdLst>
    <p:sldId id="256" r:id="rId5"/>
    <p:sldId id="262" r:id="rId6"/>
    <p:sldId id="284" r:id="rId7"/>
    <p:sldId id="293" r:id="rId8"/>
    <p:sldId id="285" r:id="rId9"/>
    <p:sldId id="296" r:id="rId10"/>
    <p:sldId id="294" r:id="rId11"/>
    <p:sldId id="295" r:id="rId12"/>
    <p:sldId id="297" r:id="rId13"/>
    <p:sldId id="309" r:id="rId14"/>
    <p:sldId id="310" r:id="rId15"/>
    <p:sldId id="289" r:id="rId16"/>
    <p:sldId id="299" r:id="rId17"/>
    <p:sldId id="298" r:id="rId18"/>
    <p:sldId id="300" r:id="rId19"/>
    <p:sldId id="303" r:id="rId20"/>
    <p:sldId id="291" r:id="rId21"/>
    <p:sldId id="304" r:id="rId22"/>
    <p:sldId id="307" r:id="rId23"/>
    <p:sldId id="308" r:id="rId24"/>
    <p:sldId id="263" r:id="rId25"/>
  </p:sldIdLst>
  <p:sldSz cx="12192000" cy="6858000"/>
  <p:notesSz cx="6858000" cy="9144000"/>
  <p:embeddedFontLst>
    <p:embeddedFont>
      <p:font typeface="둥근모꼴" panose="020B0600000101010101" charset="-127"/>
      <p:regular r:id="rId26"/>
    </p:embeddedFont>
    <p:embeddedFont>
      <p:font typeface="HY헤드라인M" panose="02030600000101010101" pitchFamily="18" charset="-127"/>
      <p:regular r:id="rId27"/>
    </p:embeddedFont>
    <p:embeddedFont>
      <p:font typeface="맑은 고딕" panose="020B0503020000020004" pitchFamily="50" charset="-127"/>
      <p:regular r:id="rId28"/>
      <p:bold r:id="rId29"/>
    </p:embeddedFont>
    <p:embeddedFont>
      <p:font typeface="한컴 말랑말랑 Bold" panose="020F0803000000000000" pitchFamily="50" charset="-127"/>
      <p:bold r:id="rId30"/>
    </p:embeddedFont>
    <p:embeddedFont>
      <p:font typeface="휴먼둥근헤드라인" panose="02030504000101010101" pitchFamily="18" charset="-127"/>
      <p:regular r:id="rId31"/>
    </p:embeddedFont>
    <p:embeddedFont>
      <p:font typeface="휴먼모음T" panose="02030504000101010101" pitchFamily="18" charset="-127"/>
      <p:regular r:id="rId32"/>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6FE7"/>
    <a:srgbClr val="07437F"/>
    <a:srgbClr val="031D38"/>
    <a:srgbClr val="FFCF37"/>
    <a:srgbClr val="F3E929"/>
    <a:srgbClr val="29BAED"/>
    <a:srgbClr val="99CCFF"/>
    <a:srgbClr val="1A2D4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41" autoAdjust="0"/>
    <p:restoredTop sz="94660"/>
  </p:normalViewPr>
  <p:slideViewPr>
    <p:cSldViewPr snapToGrid="0">
      <p:cViewPr varScale="1">
        <p:scale>
          <a:sx n="153" d="100"/>
          <a:sy n="153" d="100"/>
        </p:scale>
        <p:origin x="156"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1.fntdata"/><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4.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7.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3.fntdata"/><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6.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heme" Target="theme/theme1.xml"/><Relationship Id="rId8" Type="http://schemas.openxmlformats.org/officeDocument/2006/relationships/slide" Target="slides/slide4.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1T13:37:46.750"/>
    </inkml:context>
    <inkml:brush xml:id="br0">
      <inkml:brushProperty name="width" value="0.05" units="cm"/>
      <inkml:brushProperty name="height" value="0.05" units="cm"/>
      <inkml:brushProperty name="color" value="#E71224"/>
    </inkml:brush>
  </inkml:definitions>
  <inkml:trace contextRef="#ctx0" brushRef="#br0">0 1 24575</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1T13:33:41.263"/>
    </inkml:context>
    <inkml:brush xml:id="br0">
      <inkml:brushProperty name="width" value="0.05" units="cm"/>
      <inkml:brushProperty name="height" value="0.05" units="cm"/>
      <inkml:brushProperty name="color" value="#E71224"/>
    </inkml:brush>
  </inkml:definitions>
  <inkml:trace contextRef="#ctx0" brushRef="#br0">1210 1776 24575,'0'3'0,"0"0"0,0 0 0,-1 0 0,1 0 0,-1 0 0,0 0 0,0 0 0,0 0 0,0 0 0,0-1 0,-1 1 0,1 0 0,-1-1 0,0 1 0,0-1 0,0 1 0,0-1 0,0 0 0,0 0 0,-1 0 0,1 0 0,-1 0 0,1 0 0,-1-1 0,-5 3 0,-5 1 0,-1 0 0,1-2 0,-1 1 0,-21 2 0,6-1 0,0-1 0,-1 0 0,1-2 0,-1-1 0,0-1 0,1-2 0,-1-1 0,-48-11 0,-5 2 0,65 11 0,0-2 0,-1 0 0,1 0 0,-26-10 0,-114-57 0,84 16 0,66 50 0,1 0 0,0-1 0,0 0 0,1 0 0,0 0 0,0-1 0,0 0 0,-8-12 0,-36-61 0,1 0 0,34 59 0,2 0 0,0-1 0,2-1 0,0 0 0,2 0 0,0-1 0,1-1 0,1 1 0,2-1 0,-4-32 0,4 29 0,-15-46 0,14 53 0,0 0 0,1 0 0,1 0 0,-2-31 0,5 18 0,1 0 0,2 1 0,1-1 0,1 1 0,2-1 0,10-31 0,-7 36 0,1 1 0,1 0 0,2 1 0,24-39 0,7 3 0,66-75 0,-69 104 0,-34 29 0,-1 0 0,0-1 0,0 0 0,0 0 0,9-11 0,-8 8 0,1 2 0,-1-1 0,1 1 0,0 0 0,0 0 0,1 1 0,-1 0 0,16-5 0,25-16 0,8-5 0,-43 25 0,0-1 0,-1 0 0,21-16 0,-22 15 0,0 1 0,1 0 0,0 1 0,0 1 0,0 0 0,1 0 0,25-4 0,27-10 0,-27 8 0,0 1 0,0 1 0,1 3 0,0 1 0,0 2 0,0 1 0,78 8 0,-98-2 0,-1 1 0,1 1 0,-1 0 0,0 2 0,-1 0 0,0 1 0,0 1 0,-1 0 0,0 1 0,17 16 0,2 0 0,66 40 0,-33-24 0,-2-1 0,-30-20 0,-1 1 0,40 35 0,-59-40 0,0 1 0,-2 1 0,25 42 0,-22-34 0,-4-2 0,-1 1 0,-1 0 0,9 31 0,-4-11 0,0 0 0,-6-15 0,23 44 0,-20-43 0,-1 0 0,-2 0 0,-1 1 0,6 40 0,-3-15 0,-7-24 0,-2 0 0,-1 0 0,-2 0 0,-2 0 0,-4 37 0,0-51 0,-1 0 0,0 0 0,-2 0 0,0 0 0,-2-1 0,0-1 0,-24 34 0,23-39 0,-1 0 0,0 0 0,-1-1 0,-1-1 0,0 0 0,-19 12 0,-34 28 0,60-47 0,-1 0 0,0-1 0,1 0 0,-1 0 0,-1-1 0,1 0 0,-1 0 0,1-1 0,-1-1 0,0 1 0,1-1 0,-1-1 0,-17 0 0,-39 6 0,-152 25 0,90-5 0,101-21 0,0-2 0,-51 1 0,49-3 0,1 0 0,-46 9 0,29-2-1365,25-6-5461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1T13:33:44.232"/>
    </inkml:context>
    <inkml:brush xml:id="br0">
      <inkml:brushProperty name="width" value="0.05" units="cm"/>
      <inkml:brushProperty name="height" value="0.05" units="cm"/>
      <inkml:brushProperty name="color" value="#E71224"/>
    </inkml:brush>
  </inkml:definitions>
  <inkml:trace contextRef="#ctx0" brushRef="#br0">1 1 24575,'1'0'0,"0"1"0,0-1 0,0 1 0,0-1 0,1 1 0,-1 0 0,0-1 0,-1 1 0,1 0 0,0 0 0,0-1 0,0 1 0,0 0 0,-1 0 0,1 0 0,0 0 0,-1 0 0,1 0 0,-1 1 0,1-1 0,-1 0 0,1 0 0,-1 0 0,0 0 0,0 1 0,1-1 0,-1 2 0,4 39 0,-3-37 0,12 88 0,-8-65 0,0 0 0,-1 32 0,-4-10 0,-1-17 0,2 1 0,1-1 0,10 59 0,-4-48 0,-3 0 0,-2 0 0,-2 1 0,-5 49 0,1 9 0,3-65 0,1 0 0,1 0 0,3-1 0,16 69 0,-12-65 0,-2 1 0,-2 0 0,-1 1 0,-2-1 0,-5 51 0,2-11 0,-4-36-1365,0-30-5461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1T13:33:45.394"/>
    </inkml:context>
    <inkml:brush xml:id="br0">
      <inkml:brushProperty name="width" value="0.05" units="cm"/>
      <inkml:brushProperty name="height" value="0.05" units="cm"/>
      <inkml:brushProperty name="color" value="#E71224"/>
    </inkml:brush>
  </inkml:definitions>
  <inkml:trace contextRef="#ctx0" brushRef="#br0">0 252 24575,'3'1'0,"0"-1"0,-1 1 0,1 0 0,-1 0 0,1 0 0,-1 0 0,1 0 0,-1 1 0,0-1 0,0 1 0,0 0 0,0-1 0,0 1 0,0 0 0,0 0 0,1 3 0,29 38 0,-28-36 0,18 21 0,0 0 0,2-2 0,31 28 0,-28-29 0,-1 2 0,37 47 0,-53-59 0,1-2 0,1 0 0,0 0 0,1-1 0,0 0 0,1-1 0,0-1 0,1 0 0,0-1 0,17 8 0,-28-15 0,0-1 0,0 1 0,0-1 0,0 0 0,0 0 0,0 0 0,0-1 0,0 1 0,0-1 0,0 0 0,1 0 0,-1-1 0,0 1 0,0-1 0,0 0 0,0 0 0,0 0 0,0 0 0,0-1 0,0 0 0,-1 0 0,1 0 0,-1 0 0,1 0 0,-1-1 0,0 1 0,6-6 0,3-7 0,-1 1 0,0-1 0,-1-1 0,-1 1 0,8-19 0,-4 9 0,22-62 0,-28 66 0,1 0 0,19-36 0,-22 47 0,0-1 0,-1 0 0,0 0 0,-1-1 0,-1 1 0,3-23 0,-3 19 0,1-1 0,0 1 0,7-18 0,3 1-116,-6 16-41,0 0 1,-1 0 0,-1 0 0,-1-1 0,0 0 0,-1 0 0,1-19 0,-4 14-6670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1T13:33:48.432"/>
    </inkml:context>
    <inkml:brush xml:id="br0">
      <inkml:brushProperty name="width" value="0.05" units="cm"/>
      <inkml:brushProperty name="height" value="0.05" units="cm"/>
      <inkml:brushProperty name="color" value="#E71224"/>
    </inkml:brush>
  </inkml:definitions>
  <inkml:trace contextRef="#ctx0" brushRef="#br0">1665 2 24575,'-80'1'0,"-123"18"0,123-11 0,49-6 0,-48 10 0,33-5 0,0-2 0,0-2 0,-87-6 0,29 0 0,55 4 0,11 0 0,0-2 0,0-1 0,-66-12 0,101 13 0,-38-10 0,0 3 0,-1 1 0,-76-3 0,-165 11-1365,261-1-5461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1T13:33:49.815"/>
    </inkml:context>
    <inkml:brush xml:id="br0">
      <inkml:brushProperty name="width" value="0.05" units="cm"/>
      <inkml:brushProperty name="height" value="0.05" units="cm"/>
      <inkml:brushProperty name="color" value="#E71224"/>
    </inkml:brush>
  </inkml:definitions>
  <inkml:trace contextRef="#ctx0" brushRef="#br0">307 1 24575,'-13'2'0,"-1"0"0,1 2 0,0-1 0,0 2 0,0 0 0,1 0 0,-1 1 0,1 1 0,-13 10 0,-31 13 0,43-24 0,3-2 0,0 0 0,1 1 0,-1 1 0,1-1 0,0 1 0,-9 9 0,16-13 0,-1 1 0,1 0 0,0-1 0,1 1 0,-1 0 0,0 0 0,1 0 0,0 0 0,-1 0 0,1 1 0,1-1 0,-1 0 0,0 1 0,1-1 0,0 0 0,-1 1 0,1-1 0,1 0 0,-1 1 0,0-1 0,1 0 0,0 1 0,0-1 0,1 4 0,0-2 0,0 1 0,1-1 0,-1 0 0,1 1 0,1-1 0,-1-1 0,1 1 0,0 0 0,0-1 0,0 0 0,0 0 0,6 4 0,25 28 0,-11-9 0,35 33 0,100 73 0,-140-116 0,2-1 0,-1-1 0,26 14 0,-8-5 0,4-3 86,-33-18-376,-1 1 0,0 0 0,0 0-1,11 8 1,-8-2-6536</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1T13:37:46.750"/>
    </inkml:context>
    <inkml:brush xml:id="br0">
      <inkml:brushProperty name="width" value="0.05" units="cm"/>
      <inkml:brushProperty name="height" value="0.05" units="cm"/>
      <inkml:brushProperty name="color" value="#E71224"/>
    </inkml:brush>
  </inkml:definitions>
  <inkml:trace contextRef="#ctx0" brushRef="#br0">0 1 24575</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1T13:37:46.750"/>
    </inkml:context>
    <inkml:brush xml:id="br0">
      <inkml:brushProperty name="width" value="0.05" units="cm"/>
      <inkml:brushProperty name="height" value="0.05" units="cm"/>
      <inkml:brushProperty name="color" value="#E71224"/>
    </inkml:brush>
  </inkml:definitions>
  <inkml:trace contextRef="#ctx0" brushRef="#br0">0 1 24575</inkml:trace>
</inkml:ink>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media/media7.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A7D10901-A50E-4E5D-906E-A0E20544FF3F}"/>
              </a:ext>
            </a:extLst>
          </p:cNvPr>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p>
        </p:txBody>
      </p:sp>
      <p:sp>
        <p:nvSpPr>
          <p:cNvPr id="3" name="부제목 2">
            <a:extLst>
              <a:ext uri="{FF2B5EF4-FFF2-40B4-BE49-F238E27FC236}">
                <a16:creationId xmlns:a16="http://schemas.microsoft.com/office/drawing/2014/main" id="{A63A9700-B1F6-4C0A-BF9A-3591E67A208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p>
        </p:txBody>
      </p:sp>
      <p:sp>
        <p:nvSpPr>
          <p:cNvPr id="4" name="날짜 개체 틀 3">
            <a:extLst>
              <a:ext uri="{FF2B5EF4-FFF2-40B4-BE49-F238E27FC236}">
                <a16:creationId xmlns:a16="http://schemas.microsoft.com/office/drawing/2014/main" id="{2D994E6D-B263-4472-B3EC-BC42A72D97D2}"/>
              </a:ext>
            </a:extLst>
          </p:cNvPr>
          <p:cNvSpPr>
            <a:spLocks noGrp="1"/>
          </p:cNvSpPr>
          <p:nvPr>
            <p:ph type="dt" sz="half" idx="10"/>
          </p:nvPr>
        </p:nvSpPr>
        <p:spPr/>
        <p:txBody>
          <a:bodyPr/>
          <a:lstStyle/>
          <a:p>
            <a:fld id="{6FF287E6-343F-44AF-9998-ADBF016BA9F2}" type="datetimeFigureOut">
              <a:rPr lang="ko-KR" altLang="en-US" smtClean="0"/>
              <a:t>2025-08-19</a:t>
            </a:fld>
            <a:endParaRPr lang="ko-KR" altLang="en-US"/>
          </a:p>
        </p:txBody>
      </p:sp>
      <p:sp>
        <p:nvSpPr>
          <p:cNvPr id="5" name="바닥글 개체 틀 4">
            <a:extLst>
              <a:ext uri="{FF2B5EF4-FFF2-40B4-BE49-F238E27FC236}">
                <a16:creationId xmlns:a16="http://schemas.microsoft.com/office/drawing/2014/main" id="{B2322A79-17FC-406B-B521-41EFA715F0E3}"/>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837CD3D7-EDF5-4118-BAEB-B38FBBB2DAF2}"/>
              </a:ext>
            </a:extLst>
          </p:cNvPr>
          <p:cNvSpPr>
            <a:spLocks noGrp="1"/>
          </p:cNvSpPr>
          <p:nvPr>
            <p:ph type="sldNum" sz="quarter" idx="12"/>
          </p:nvPr>
        </p:nvSpPr>
        <p:spPr/>
        <p:txBody>
          <a:bodyPr/>
          <a:lstStyle/>
          <a:p>
            <a:fld id="{EE6D3149-392B-411F-B4D1-E3117F0C3E5C}" type="slidenum">
              <a:rPr lang="ko-KR" altLang="en-US" smtClean="0"/>
              <a:t>‹#›</a:t>
            </a:fld>
            <a:endParaRPr lang="ko-KR" altLang="en-US"/>
          </a:p>
        </p:txBody>
      </p:sp>
    </p:spTree>
    <p:extLst>
      <p:ext uri="{BB962C8B-B14F-4D97-AF65-F5344CB8AC3E}">
        <p14:creationId xmlns:p14="http://schemas.microsoft.com/office/powerpoint/2010/main" val="10615587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BBBD1500-B931-4291-B477-E237E0CD5D41}"/>
              </a:ext>
            </a:extLst>
          </p:cNvPr>
          <p:cNvSpPr>
            <a:spLocks noGrp="1"/>
          </p:cNvSpPr>
          <p:nvPr>
            <p:ph type="title"/>
          </p:nvPr>
        </p:nvSpPr>
        <p:spPr/>
        <p:txBody>
          <a:bodyPr/>
          <a:lstStyle/>
          <a:p>
            <a:r>
              <a:rPr lang="ko-KR" altLang="en-US"/>
              <a:t>마스터 제목 스타일 편집</a:t>
            </a:r>
          </a:p>
        </p:txBody>
      </p:sp>
      <p:sp>
        <p:nvSpPr>
          <p:cNvPr id="3" name="세로 텍스트 개체 틀 2">
            <a:extLst>
              <a:ext uri="{FF2B5EF4-FFF2-40B4-BE49-F238E27FC236}">
                <a16:creationId xmlns:a16="http://schemas.microsoft.com/office/drawing/2014/main" id="{53FA29DD-3ADF-49EF-ADFD-7EC85454712E}"/>
              </a:ext>
            </a:extLst>
          </p:cNvPr>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D15E3B2B-BE37-42DD-BC91-55E6ED221F68}"/>
              </a:ext>
            </a:extLst>
          </p:cNvPr>
          <p:cNvSpPr>
            <a:spLocks noGrp="1"/>
          </p:cNvSpPr>
          <p:nvPr>
            <p:ph type="dt" sz="half" idx="10"/>
          </p:nvPr>
        </p:nvSpPr>
        <p:spPr/>
        <p:txBody>
          <a:bodyPr/>
          <a:lstStyle/>
          <a:p>
            <a:fld id="{6FF287E6-343F-44AF-9998-ADBF016BA9F2}" type="datetimeFigureOut">
              <a:rPr lang="ko-KR" altLang="en-US" smtClean="0"/>
              <a:t>2025-08-19</a:t>
            </a:fld>
            <a:endParaRPr lang="ko-KR" altLang="en-US"/>
          </a:p>
        </p:txBody>
      </p:sp>
      <p:sp>
        <p:nvSpPr>
          <p:cNvPr id="5" name="바닥글 개체 틀 4">
            <a:extLst>
              <a:ext uri="{FF2B5EF4-FFF2-40B4-BE49-F238E27FC236}">
                <a16:creationId xmlns:a16="http://schemas.microsoft.com/office/drawing/2014/main" id="{2531C3AE-B824-43FD-836B-12FA53E11B05}"/>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3D4CD091-B7BB-4BAD-A5FC-CF214100320C}"/>
              </a:ext>
            </a:extLst>
          </p:cNvPr>
          <p:cNvSpPr>
            <a:spLocks noGrp="1"/>
          </p:cNvSpPr>
          <p:nvPr>
            <p:ph type="sldNum" sz="quarter" idx="12"/>
          </p:nvPr>
        </p:nvSpPr>
        <p:spPr/>
        <p:txBody>
          <a:bodyPr/>
          <a:lstStyle/>
          <a:p>
            <a:fld id="{EE6D3149-392B-411F-B4D1-E3117F0C3E5C}" type="slidenum">
              <a:rPr lang="ko-KR" altLang="en-US" smtClean="0"/>
              <a:t>‹#›</a:t>
            </a:fld>
            <a:endParaRPr lang="ko-KR" altLang="en-US"/>
          </a:p>
        </p:txBody>
      </p:sp>
    </p:spTree>
    <p:extLst>
      <p:ext uri="{BB962C8B-B14F-4D97-AF65-F5344CB8AC3E}">
        <p14:creationId xmlns:p14="http://schemas.microsoft.com/office/powerpoint/2010/main" val="37464381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a:extLst>
              <a:ext uri="{FF2B5EF4-FFF2-40B4-BE49-F238E27FC236}">
                <a16:creationId xmlns:a16="http://schemas.microsoft.com/office/drawing/2014/main" id="{1239AEE1-3ACA-46D8-8986-B945A35F31EA}"/>
              </a:ext>
            </a:extLst>
          </p:cNvPr>
          <p:cNvSpPr>
            <a:spLocks noGrp="1"/>
          </p:cNvSpPr>
          <p:nvPr>
            <p:ph type="title" orient="vert"/>
          </p:nvPr>
        </p:nvSpPr>
        <p:spPr>
          <a:xfrm>
            <a:off x="8724900" y="365125"/>
            <a:ext cx="2628900" cy="5811838"/>
          </a:xfrm>
        </p:spPr>
        <p:txBody>
          <a:bodyPr vert="eaVert"/>
          <a:lstStyle/>
          <a:p>
            <a:r>
              <a:rPr lang="ko-KR" altLang="en-US"/>
              <a:t>마스터 제목 스타일 편집</a:t>
            </a:r>
          </a:p>
        </p:txBody>
      </p:sp>
      <p:sp>
        <p:nvSpPr>
          <p:cNvPr id="3" name="세로 텍스트 개체 틀 2">
            <a:extLst>
              <a:ext uri="{FF2B5EF4-FFF2-40B4-BE49-F238E27FC236}">
                <a16:creationId xmlns:a16="http://schemas.microsoft.com/office/drawing/2014/main" id="{6F0D8AB7-3A8E-4FAE-AE0F-BAE05DE5EB79}"/>
              </a:ext>
            </a:extLst>
          </p:cNvPr>
          <p:cNvSpPr>
            <a:spLocks noGrp="1"/>
          </p:cNvSpPr>
          <p:nvPr>
            <p:ph type="body" orient="vert" idx="1"/>
          </p:nvPr>
        </p:nvSpPr>
        <p:spPr>
          <a:xfrm>
            <a:off x="838200" y="365125"/>
            <a:ext cx="7734300" cy="5811838"/>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5EACB00A-0216-4902-BF61-044E27CA26AD}"/>
              </a:ext>
            </a:extLst>
          </p:cNvPr>
          <p:cNvSpPr>
            <a:spLocks noGrp="1"/>
          </p:cNvSpPr>
          <p:nvPr>
            <p:ph type="dt" sz="half" idx="10"/>
          </p:nvPr>
        </p:nvSpPr>
        <p:spPr/>
        <p:txBody>
          <a:bodyPr/>
          <a:lstStyle/>
          <a:p>
            <a:fld id="{6FF287E6-343F-44AF-9998-ADBF016BA9F2}" type="datetimeFigureOut">
              <a:rPr lang="ko-KR" altLang="en-US" smtClean="0"/>
              <a:t>2025-08-19</a:t>
            </a:fld>
            <a:endParaRPr lang="ko-KR" altLang="en-US"/>
          </a:p>
        </p:txBody>
      </p:sp>
      <p:sp>
        <p:nvSpPr>
          <p:cNvPr id="5" name="바닥글 개체 틀 4">
            <a:extLst>
              <a:ext uri="{FF2B5EF4-FFF2-40B4-BE49-F238E27FC236}">
                <a16:creationId xmlns:a16="http://schemas.microsoft.com/office/drawing/2014/main" id="{6383EA41-D857-4637-822B-9FD944592137}"/>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C3ACF4FC-BB58-41C1-96A5-686EA0F905C0}"/>
              </a:ext>
            </a:extLst>
          </p:cNvPr>
          <p:cNvSpPr>
            <a:spLocks noGrp="1"/>
          </p:cNvSpPr>
          <p:nvPr>
            <p:ph type="sldNum" sz="quarter" idx="12"/>
          </p:nvPr>
        </p:nvSpPr>
        <p:spPr/>
        <p:txBody>
          <a:bodyPr/>
          <a:lstStyle/>
          <a:p>
            <a:fld id="{EE6D3149-392B-411F-B4D1-E3117F0C3E5C}" type="slidenum">
              <a:rPr lang="ko-KR" altLang="en-US" smtClean="0"/>
              <a:t>‹#›</a:t>
            </a:fld>
            <a:endParaRPr lang="ko-KR" altLang="en-US"/>
          </a:p>
        </p:txBody>
      </p:sp>
    </p:spTree>
    <p:extLst>
      <p:ext uri="{BB962C8B-B14F-4D97-AF65-F5344CB8AC3E}">
        <p14:creationId xmlns:p14="http://schemas.microsoft.com/office/powerpoint/2010/main" val="21889741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052D39C2-816C-4A3D-B757-C1534F86652B}"/>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CECAE1C6-3879-4284-ABC4-1A86BF932F82}"/>
              </a:ext>
            </a:extLst>
          </p:cNvPr>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AEC686AF-E5CB-4460-A209-F5A9A108D18B}"/>
              </a:ext>
            </a:extLst>
          </p:cNvPr>
          <p:cNvSpPr>
            <a:spLocks noGrp="1"/>
          </p:cNvSpPr>
          <p:nvPr>
            <p:ph type="dt" sz="half" idx="10"/>
          </p:nvPr>
        </p:nvSpPr>
        <p:spPr/>
        <p:txBody>
          <a:bodyPr/>
          <a:lstStyle/>
          <a:p>
            <a:fld id="{6FF287E6-343F-44AF-9998-ADBF016BA9F2}" type="datetimeFigureOut">
              <a:rPr lang="ko-KR" altLang="en-US" smtClean="0"/>
              <a:t>2025-08-19</a:t>
            </a:fld>
            <a:endParaRPr lang="ko-KR" altLang="en-US"/>
          </a:p>
        </p:txBody>
      </p:sp>
      <p:sp>
        <p:nvSpPr>
          <p:cNvPr id="5" name="바닥글 개체 틀 4">
            <a:extLst>
              <a:ext uri="{FF2B5EF4-FFF2-40B4-BE49-F238E27FC236}">
                <a16:creationId xmlns:a16="http://schemas.microsoft.com/office/drawing/2014/main" id="{D9CBBD5C-E5B7-404F-B667-16F05F19653E}"/>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5BB0CC21-9231-4377-B18F-5CB0591D7E55}"/>
              </a:ext>
            </a:extLst>
          </p:cNvPr>
          <p:cNvSpPr>
            <a:spLocks noGrp="1"/>
          </p:cNvSpPr>
          <p:nvPr>
            <p:ph type="sldNum" sz="quarter" idx="12"/>
          </p:nvPr>
        </p:nvSpPr>
        <p:spPr/>
        <p:txBody>
          <a:bodyPr/>
          <a:lstStyle/>
          <a:p>
            <a:fld id="{EE6D3149-392B-411F-B4D1-E3117F0C3E5C}" type="slidenum">
              <a:rPr lang="ko-KR" altLang="en-US" smtClean="0"/>
              <a:t>‹#›</a:t>
            </a:fld>
            <a:endParaRPr lang="ko-KR" altLang="en-US"/>
          </a:p>
        </p:txBody>
      </p:sp>
    </p:spTree>
    <p:extLst>
      <p:ext uri="{BB962C8B-B14F-4D97-AF65-F5344CB8AC3E}">
        <p14:creationId xmlns:p14="http://schemas.microsoft.com/office/powerpoint/2010/main" val="42636135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084DAD2-EE08-440B-A395-52F79E891D3D}"/>
              </a:ext>
            </a:extLst>
          </p:cNvPr>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p>
        </p:txBody>
      </p:sp>
      <p:sp>
        <p:nvSpPr>
          <p:cNvPr id="3" name="텍스트 개체 틀 2">
            <a:extLst>
              <a:ext uri="{FF2B5EF4-FFF2-40B4-BE49-F238E27FC236}">
                <a16:creationId xmlns:a16="http://schemas.microsoft.com/office/drawing/2014/main" id="{2F0FDF9F-42E6-404C-ACE3-7E804969588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스타일을 편집하려면 클릭</a:t>
            </a:r>
          </a:p>
        </p:txBody>
      </p:sp>
      <p:sp>
        <p:nvSpPr>
          <p:cNvPr id="4" name="날짜 개체 틀 3">
            <a:extLst>
              <a:ext uri="{FF2B5EF4-FFF2-40B4-BE49-F238E27FC236}">
                <a16:creationId xmlns:a16="http://schemas.microsoft.com/office/drawing/2014/main" id="{ED374812-440E-4EB1-B191-52CF8F0AC9AC}"/>
              </a:ext>
            </a:extLst>
          </p:cNvPr>
          <p:cNvSpPr>
            <a:spLocks noGrp="1"/>
          </p:cNvSpPr>
          <p:nvPr>
            <p:ph type="dt" sz="half" idx="10"/>
          </p:nvPr>
        </p:nvSpPr>
        <p:spPr/>
        <p:txBody>
          <a:bodyPr/>
          <a:lstStyle/>
          <a:p>
            <a:fld id="{6FF287E6-343F-44AF-9998-ADBF016BA9F2}" type="datetimeFigureOut">
              <a:rPr lang="ko-KR" altLang="en-US" smtClean="0"/>
              <a:t>2025-08-19</a:t>
            </a:fld>
            <a:endParaRPr lang="ko-KR" altLang="en-US"/>
          </a:p>
        </p:txBody>
      </p:sp>
      <p:sp>
        <p:nvSpPr>
          <p:cNvPr id="5" name="바닥글 개체 틀 4">
            <a:extLst>
              <a:ext uri="{FF2B5EF4-FFF2-40B4-BE49-F238E27FC236}">
                <a16:creationId xmlns:a16="http://schemas.microsoft.com/office/drawing/2014/main" id="{418C77BC-7683-4606-A808-DEDFAC2F90B9}"/>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2E49D518-D5A9-4917-AB5A-F749EF16080C}"/>
              </a:ext>
            </a:extLst>
          </p:cNvPr>
          <p:cNvSpPr>
            <a:spLocks noGrp="1"/>
          </p:cNvSpPr>
          <p:nvPr>
            <p:ph type="sldNum" sz="quarter" idx="12"/>
          </p:nvPr>
        </p:nvSpPr>
        <p:spPr/>
        <p:txBody>
          <a:bodyPr/>
          <a:lstStyle/>
          <a:p>
            <a:fld id="{EE6D3149-392B-411F-B4D1-E3117F0C3E5C}" type="slidenum">
              <a:rPr lang="ko-KR" altLang="en-US" smtClean="0"/>
              <a:t>‹#›</a:t>
            </a:fld>
            <a:endParaRPr lang="ko-KR" altLang="en-US"/>
          </a:p>
        </p:txBody>
      </p:sp>
    </p:spTree>
    <p:extLst>
      <p:ext uri="{BB962C8B-B14F-4D97-AF65-F5344CB8AC3E}">
        <p14:creationId xmlns:p14="http://schemas.microsoft.com/office/powerpoint/2010/main" val="2995696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BE70954-83CF-4878-8C42-5E4F706FD8FD}"/>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4C521799-CFBE-4758-BD4F-2372514D7057}"/>
              </a:ext>
            </a:extLst>
          </p:cNvPr>
          <p:cNvSpPr>
            <a:spLocks noGrp="1"/>
          </p:cNvSpPr>
          <p:nvPr>
            <p:ph sz="half" idx="1"/>
          </p:nvPr>
        </p:nvSpPr>
        <p:spPr>
          <a:xfrm>
            <a:off x="838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내용 개체 틀 3">
            <a:extLst>
              <a:ext uri="{FF2B5EF4-FFF2-40B4-BE49-F238E27FC236}">
                <a16:creationId xmlns:a16="http://schemas.microsoft.com/office/drawing/2014/main" id="{0958A98F-CBEB-4EB8-8385-151E21994FDC}"/>
              </a:ext>
            </a:extLst>
          </p:cNvPr>
          <p:cNvSpPr>
            <a:spLocks noGrp="1"/>
          </p:cNvSpPr>
          <p:nvPr>
            <p:ph sz="half" idx="2"/>
          </p:nvPr>
        </p:nvSpPr>
        <p:spPr>
          <a:xfrm>
            <a:off x="6172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날짜 개체 틀 4">
            <a:extLst>
              <a:ext uri="{FF2B5EF4-FFF2-40B4-BE49-F238E27FC236}">
                <a16:creationId xmlns:a16="http://schemas.microsoft.com/office/drawing/2014/main" id="{7FC2D160-D835-4206-A07D-55758DF98AD2}"/>
              </a:ext>
            </a:extLst>
          </p:cNvPr>
          <p:cNvSpPr>
            <a:spLocks noGrp="1"/>
          </p:cNvSpPr>
          <p:nvPr>
            <p:ph type="dt" sz="half" idx="10"/>
          </p:nvPr>
        </p:nvSpPr>
        <p:spPr/>
        <p:txBody>
          <a:bodyPr/>
          <a:lstStyle/>
          <a:p>
            <a:fld id="{6FF287E6-343F-44AF-9998-ADBF016BA9F2}" type="datetimeFigureOut">
              <a:rPr lang="ko-KR" altLang="en-US" smtClean="0"/>
              <a:t>2025-08-19</a:t>
            </a:fld>
            <a:endParaRPr lang="ko-KR" altLang="en-US"/>
          </a:p>
        </p:txBody>
      </p:sp>
      <p:sp>
        <p:nvSpPr>
          <p:cNvPr id="6" name="바닥글 개체 틀 5">
            <a:extLst>
              <a:ext uri="{FF2B5EF4-FFF2-40B4-BE49-F238E27FC236}">
                <a16:creationId xmlns:a16="http://schemas.microsoft.com/office/drawing/2014/main" id="{6BA39C92-161F-4EC4-A29F-9130C146339E}"/>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6150B351-B25C-4DB6-86AD-B162904E978D}"/>
              </a:ext>
            </a:extLst>
          </p:cNvPr>
          <p:cNvSpPr>
            <a:spLocks noGrp="1"/>
          </p:cNvSpPr>
          <p:nvPr>
            <p:ph type="sldNum" sz="quarter" idx="12"/>
          </p:nvPr>
        </p:nvSpPr>
        <p:spPr/>
        <p:txBody>
          <a:bodyPr/>
          <a:lstStyle/>
          <a:p>
            <a:fld id="{EE6D3149-392B-411F-B4D1-E3117F0C3E5C}" type="slidenum">
              <a:rPr lang="ko-KR" altLang="en-US" smtClean="0"/>
              <a:t>‹#›</a:t>
            </a:fld>
            <a:endParaRPr lang="ko-KR" altLang="en-US"/>
          </a:p>
        </p:txBody>
      </p:sp>
    </p:spTree>
    <p:extLst>
      <p:ext uri="{BB962C8B-B14F-4D97-AF65-F5344CB8AC3E}">
        <p14:creationId xmlns:p14="http://schemas.microsoft.com/office/powerpoint/2010/main" val="25734954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E8064DA-39D3-4E12-AA69-83D0C5C34194}"/>
              </a:ext>
            </a:extLst>
          </p:cNvPr>
          <p:cNvSpPr>
            <a:spLocks noGrp="1"/>
          </p:cNvSpPr>
          <p:nvPr>
            <p:ph type="title"/>
          </p:nvPr>
        </p:nvSpPr>
        <p:spPr>
          <a:xfrm>
            <a:off x="839788" y="365125"/>
            <a:ext cx="10515600" cy="1325563"/>
          </a:xfrm>
        </p:spPr>
        <p:txBody>
          <a:bodyPr/>
          <a:lstStyle/>
          <a:p>
            <a:r>
              <a:rPr lang="ko-KR" altLang="en-US"/>
              <a:t>마스터 제목 스타일 편집</a:t>
            </a:r>
          </a:p>
        </p:txBody>
      </p:sp>
      <p:sp>
        <p:nvSpPr>
          <p:cNvPr id="3" name="텍스트 개체 틀 2">
            <a:extLst>
              <a:ext uri="{FF2B5EF4-FFF2-40B4-BE49-F238E27FC236}">
                <a16:creationId xmlns:a16="http://schemas.microsoft.com/office/drawing/2014/main" id="{CC8578F3-99DF-4BEE-88CE-9BA3A175245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내용 개체 틀 3">
            <a:extLst>
              <a:ext uri="{FF2B5EF4-FFF2-40B4-BE49-F238E27FC236}">
                <a16:creationId xmlns:a16="http://schemas.microsoft.com/office/drawing/2014/main" id="{1AA6521E-AB0D-41EE-A2EF-6902BBD495A3}"/>
              </a:ext>
            </a:extLst>
          </p:cNvPr>
          <p:cNvSpPr>
            <a:spLocks noGrp="1"/>
          </p:cNvSpPr>
          <p:nvPr>
            <p:ph sz="half" idx="2"/>
          </p:nvPr>
        </p:nvSpPr>
        <p:spPr>
          <a:xfrm>
            <a:off x="839788" y="2505075"/>
            <a:ext cx="5157787"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텍스트 개체 틀 4">
            <a:extLst>
              <a:ext uri="{FF2B5EF4-FFF2-40B4-BE49-F238E27FC236}">
                <a16:creationId xmlns:a16="http://schemas.microsoft.com/office/drawing/2014/main" id="{364DAE21-DC0A-41EC-9590-6BF34A6947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내용 개체 틀 5">
            <a:extLst>
              <a:ext uri="{FF2B5EF4-FFF2-40B4-BE49-F238E27FC236}">
                <a16:creationId xmlns:a16="http://schemas.microsoft.com/office/drawing/2014/main" id="{DE54CD8C-292D-43A9-928C-B1B6F1475F06}"/>
              </a:ext>
            </a:extLst>
          </p:cNvPr>
          <p:cNvSpPr>
            <a:spLocks noGrp="1"/>
          </p:cNvSpPr>
          <p:nvPr>
            <p:ph sz="quarter" idx="4"/>
          </p:nvPr>
        </p:nvSpPr>
        <p:spPr>
          <a:xfrm>
            <a:off x="6172200" y="2505075"/>
            <a:ext cx="5183188"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7" name="날짜 개체 틀 6">
            <a:extLst>
              <a:ext uri="{FF2B5EF4-FFF2-40B4-BE49-F238E27FC236}">
                <a16:creationId xmlns:a16="http://schemas.microsoft.com/office/drawing/2014/main" id="{D7EF0B32-A701-4BCF-9BD9-388E1D4D7119}"/>
              </a:ext>
            </a:extLst>
          </p:cNvPr>
          <p:cNvSpPr>
            <a:spLocks noGrp="1"/>
          </p:cNvSpPr>
          <p:nvPr>
            <p:ph type="dt" sz="half" idx="10"/>
          </p:nvPr>
        </p:nvSpPr>
        <p:spPr/>
        <p:txBody>
          <a:bodyPr/>
          <a:lstStyle/>
          <a:p>
            <a:fld id="{6FF287E6-343F-44AF-9998-ADBF016BA9F2}" type="datetimeFigureOut">
              <a:rPr lang="ko-KR" altLang="en-US" smtClean="0"/>
              <a:t>2025-08-19</a:t>
            </a:fld>
            <a:endParaRPr lang="ko-KR" altLang="en-US"/>
          </a:p>
        </p:txBody>
      </p:sp>
      <p:sp>
        <p:nvSpPr>
          <p:cNvPr id="8" name="바닥글 개체 틀 7">
            <a:extLst>
              <a:ext uri="{FF2B5EF4-FFF2-40B4-BE49-F238E27FC236}">
                <a16:creationId xmlns:a16="http://schemas.microsoft.com/office/drawing/2014/main" id="{82426897-4FB5-4978-BA74-E02A48D2AE58}"/>
              </a:ext>
            </a:extLst>
          </p:cNvPr>
          <p:cNvSpPr>
            <a:spLocks noGrp="1"/>
          </p:cNvSpPr>
          <p:nvPr>
            <p:ph type="ftr" sz="quarter" idx="11"/>
          </p:nvPr>
        </p:nvSpPr>
        <p:spPr/>
        <p:txBody>
          <a:bodyPr/>
          <a:lstStyle/>
          <a:p>
            <a:endParaRPr lang="ko-KR" altLang="en-US"/>
          </a:p>
        </p:txBody>
      </p:sp>
      <p:sp>
        <p:nvSpPr>
          <p:cNvPr id="9" name="슬라이드 번호 개체 틀 8">
            <a:extLst>
              <a:ext uri="{FF2B5EF4-FFF2-40B4-BE49-F238E27FC236}">
                <a16:creationId xmlns:a16="http://schemas.microsoft.com/office/drawing/2014/main" id="{8EF51D0D-62A7-4224-A061-D1C5C4C77B0C}"/>
              </a:ext>
            </a:extLst>
          </p:cNvPr>
          <p:cNvSpPr>
            <a:spLocks noGrp="1"/>
          </p:cNvSpPr>
          <p:nvPr>
            <p:ph type="sldNum" sz="quarter" idx="12"/>
          </p:nvPr>
        </p:nvSpPr>
        <p:spPr/>
        <p:txBody>
          <a:bodyPr/>
          <a:lstStyle/>
          <a:p>
            <a:fld id="{EE6D3149-392B-411F-B4D1-E3117F0C3E5C}" type="slidenum">
              <a:rPr lang="ko-KR" altLang="en-US" smtClean="0"/>
              <a:t>‹#›</a:t>
            </a:fld>
            <a:endParaRPr lang="ko-KR" altLang="en-US"/>
          </a:p>
        </p:txBody>
      </p:sp>
    </p:spTree>
    <p:extLst>
      <p:ext uri="{BB962C8B-B14F-4D97-AF65-F5344CB8AC3E}">
        <p14:creationId xmlns:p14="http://schemas.microsoft.com/office/powerpoint/2010/main" val="3126389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B9B5EBB-3A4E-4214-9374-D5058218E586}"/>
              </a:ext>
            </a:extLst>
          </p:cNvPr>
          <p:cNvSpPr>
            <a:spLocks noGrp="1"/>
          </p:cNvSpPr>
          <p:nvPr>
            <p:ph type="title"/>
          </p:nvPr>
        </p:nvSpPr>
        <p:spPr/>
        <p:txBody>
          <a:bodyPr/>
          <a:lstStyle/>
          <a:p>
            <a:r>
              <a:rPr lang="ko-KR" altLang="en-US"/>
              <a:t>마스터 제목 스타일 편집</a:t>
            </a:r>
          </a:p>
        </p:txBody>
      </p:sp>
      <p:sp>
        <p:nvSpPr>
          <p:cNvPr id="3" name="날짜 개체 틀 2">
            <a:extLst>
              <a:ext uri="{FF2B5EF4-FFF2-40B4-BE49-F238E27FC236}">
                <a16:creationId xmlns:a16="http://schemas.microsoft.com/office/drawing/2014/main" id="{98884714-F82D-4C10-8A24-8DDF5F8F1FD0}"/>
              </a:ext>
            </a:extLst>
          </p:cNvPr>
          <p:cNvSpPr>
            <a:spLocks noGrp="1"/>
          </p:cNvSpPr>
          <p:nvPr>
            <p:ph type="dt" sz="half" idx="10"/>
          </p:nvPr>
        </p:nvSpPr>
        <p:spPr/>
        <p:txBody>
          <a:bodyPr/>
          <a:lstStyle/>
          <a:p>
            <a:fld id="{6FF287E6-343F-44AF-9998-ADBF016BA9F2}" type="datetimeFigureOut">
              <a:rPr lang="ko-KR" altLang="en-US" smtClean="0"/>
              <a:t>2025-08-19</a:t>
            </a:fld>
            <a:endParaRPr lang="ko-KR" altLang="en-US"/>
          </a:p>
        </p:txBody>
      </p:sp>
      <p:sp>
        <p:nvSpPr>
          <p:cNvPr id="4" name="바닥글 개체 틀 3">
            <a:extLst>
              <a:ext uri="{FF2B5EF4-FFF2-40B4-BE49-F238E27FC236}">
                <a16:creationId xmlns:a16="http://schemas.microsoft.com/office/drawing/2014/main" id="{A6D9A14C-BCD5-486C-9CE2-A4659E519608}"/>
              </a:ext>
            </a:extLst>
          </p:cNvPr>
          <p:cNvSpPr>
            <a:spLocks noGrp="1"/>
          </p:cNvSpPr>
          <p:nvPr>
            <p:ph type="ftr" sz="quarter" idx="11"/>
          </p:nvPr>
        </p:nvSpPr>
        <p:spPr/>
        <p:txBody>
          <a:bodyPr/>
          <a:lstStyle/>
          <a:p>
            <a:endParaRPr lang="ko-KR" altLang="en-US"/>
          </a:p>
        </p:txBody>
      </p:sp>
      <p:sp>
        <p:nvSpPr>
          <p:cNvPr id="5" name="슬라이드 번호 개체 틀 4">
            <a:extLst>
              <a:ext uri="{FF2B5EF4-FFF2-40B4-BE49-F238E27FC236}">
                <a16:creationId xmlns:a16="http://schemas.microsoft.com/office/drawing/2014/main" id="{F0E8330C-157E-4662-AEDC-630814FE28E4}"/>
              </a:ext>
            </a:extLst>
          </p:cNvPr>
          <p:cNvSpPr>
            <a:spLocks noGrp="1"/>
          </p:cNvSpPr>
          <p:nvPr>
            <p:ph type="sldNum" sz="quarter" idx="12"/>
          </p:nvPr>
        </p:nvSpPr>
        <p:spPr/>
        <p:txBody>
          <a:bodyPr/>
          <a:lstStyle/>
          <a:p>
            <a:fld id="{EE6D3149-392B-411F-B4D1-E3117F0C3E5C}" type="slidenum">
              <a:rPr lang="ko-KR" altLang="en-US" smtClean="0"/>
              <a:t>‹#›</a:t>
            </a:fld>
            <a:endParaRPr lang="ko-KR" altLang="en-US"/>
          </a:p>
        </p:txBody>
      </p:sp>
    </p:spTree>
    <p:extLst>
      <p:ext uri="{BB962C8B-B14F-4D97-AF65-F5344CB8AC3E}">
        <p14:creationId xmlns:p14="http://schemas.microsoft.com/office/powerpoint/2010/main" val="33110032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0C91782C-3364-47D9-96DE-9585BD1E4901}"/>
              </a:ext>
            </a:extLst>
          </p:cNvPr>
          <p:cNvSpPr>
            <a:spLocks noGrp="1"/>
          </p:cNvSpPr>
          <p:nvPr>
            <p:ph type="dt" sz="half" idx="10"/>
          </p:nvPr>
        </p:nvSpPr>
        <p:spPr/>
        <p:txBody>
          <a:bodyPr/>
          <a:lstStyle/>
          <a:p>
            <a:fld id="{6FF287E6-343F-44AF-9998-ADBF016BA9F2}" type="datetimeFigureOut">
              <a:rPr lang="ko-KR" altLang="en-US" smtClean="0"/>
              <a:t>2025-08-19</a:t>
            </a:fld>
            <a:endParaRPr lang="ko-KR" altLang="en-US"/>
          </a:p>
        </p:txBody>
      </p:sp>
      <p:sp>
        <p:nvSpPr>
          <p:cNvPr id="3" name="바닥글 개체 틀 2">
            <a:extLst>
              <a:ext uri="{FF2B5EF4-FFF2-40B4-BE49-F238E27FC236}">
                <a16:creationId xmlns:a16="http://schemas.microsoft.com/office/drawing/2014/main" id="{5B736248-F288-4B11-BE63-AD2C8236A2B6}"/>
              </a:ext>
            </a:extLst>
          </p:cNvPr>
          <p:cNvSpPr>
            <a:spLocks noGrp="1"/>
          </p:cNvSpPr>
          <p:nvPr>
            <p:ph type="ftr" sz="quarter" idx="11"/>
          </p:nvPr>
        </p:nvSpPr>
        <p:spPr/>
        <p:txBody>
          <a:bodyPr/>
          <a:lstStyle/>
          <a:p>
            <a:endParaRPr lang="ko-KR" altLang="en-US"/>
          </a:p>
        </p:txBody>
      </p:sp>
      <p:sp>
        <p:nvSpPr>
          <p:cNvPr id="4" name="슬라이드 번호 개체 틀 3">
            <a:extLst>
              <a:ext uri="{FF2B5EF4-FFF2-40B4-BE49-F238E27FC236}">
                <a16:creationId xmlns:a16="http://schemas.microsoft.com/office/drawing/2014/main" id="{1F7A5953-0F67-4F6F-B108-B3B5642406F0}"/>
              </a:ext>
            </a:extLst>
          </p:cNvPr>
          <p:cNvSpPr>
            <a:spLocks noGrp="1"/>
          </p:cNvSpPr>
          <p:nvPr>
            <p:ph type="sldNum" sz="quarter" idx="12"/>
          </p:nvPr>
        </p:nvSpPr>
        <p:spPr/>
        <p:txBody>
          <a:bodyPr/>
          <a:lstStyle/>
          <a:p>
            <a:fld id="{EE6D3149-392B-411F-B4D1-E3117F0C3E5C}" type="slidenum">
              <a:rPr lang="ko-KR" altLang="en-US" smtClean="0"/>
              <a:t>‹#›</a:t>
            </a:fld>
            <a:endParaRPr lang="ko-KR" altLang="en-US"/>
          </a:p>
        </p:txBody>
      </p:sp>
    </p:spTree>
    <p:extLst>
      <p:ext uri="{BB962C8B-B14F-4D97-AF65-F5344CB8AC3E}">
        <p14:creationId xmlns:p14="http://schemas.microsoft.com/office/powerpoint/2010/main" val="16438723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A4166C9A-C8B6-4ED6-B571-82DE3397713B}"/>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내용 개체 틀 2">
            <a:extLst>
              <a:ext uri="{FF2B5EF4-FFF2-40B4-BE49-F238E27FC236}">
                <a16:creationId xmlns:a16="http://schemas.microsoft.com/office/drawing/2014/main" id="{787F93A9-A9A1-4694-80F9-00161F60A57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텍스트 개체 틀 3">
            <a:extLst>
              <a:ext uri="{FF2B5EF4-FFF2-40B4-BE49-F238E27FC236}">
                <a16:creationId xmlns:a16="http://schemas.microsoft.com/office/drawing/2014/main" id="{BF539D83-4891-46CC-956D-1F08DEF04F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E4F64013-AF0A-4121-AE94-89B1891D78A2}"/>
              </a:ext>
            </a:extLst>
          </p:cNvPr>
          <p:cNvSpPr>
            <a:spLocks noGrp="1"/>
          </p:cNvSpPr>
          <p:nvPr>
            <p:ph type="dt" sz="half" idx="10"/>
          </p:nvPr>
        </p:nvSpPr>
        <p:spPr/>
        <p:txBody>
          <a:bodyPr/>
          <a:lstStyle/>
          <a:p>
            <a:fld id="{6FF287E6-343F-44AF-9998-ADBF016BA9F2}" type="datetimeFigureOut">
              <a:rPr lang="ko-KR" altLang="en-US" smtClean="0"/>
              <a:t>2025-08-19</a:t>
            </a:fld>
            <a:endParaRPr lang="ko-KR" altLang="en-US"/>
          </a:p>
        </p:txBody>
      </p:sp>
      <p:sp>
        <p:nvSpPr>
          <p:cNvPr id="6" name="바닥글 개체 틀 5">
            <a:extLst>
              <a:ext uri="{FF2B5EF4-FFF2-40B4-BE49-F238E27FC236}">
                <a16:creationId xmlns:a16="http://schemas.microsoft.com/office/drawing/2014/main" id="{BE4BC43A-6595-45DC-94E4-9CC94E74DCF6}"/>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3EACA9B5-1362-48B4-B1AD-C44595C42BD2}"/>
              </a:ext>
            </a:extLst>
          </p:cNvPr>
          <p:cNvSpPr>
            <a:spLocks noGrp="1"/>
          </p:cNvSpPr>
          <p:nvPr>
            <p:ph type="sldNum" sz="quarter" idx="12"/>
          </p:nvPr>
        </p:nvSpPr>
        <p:spPr/>
        <p:txBody>
          <a:bodyPr/>
          <a:lstStyle/>
          <a:p>
            <a:fld id="{EE6D3149-392B-411F-B4D1-E3117F0C3E5C}" type="slidenum">
              <a:rPr lang="ko-KR" altLang="en-US" smtClean="0"/>
              <a:t>‹#›</a:t>
            </a:fld>
            <a:endParaRPr lang="ko-KR" altLang="en-US"/>
          </a:p>
        </p:txBody>
      </p:sp>
    </p:spTree>
    <p:extLst>
      <p:ext uri="{BB962C8B-B14F-4D97-AF65-F5344CB8AC3E}">
        <p14:creationId xmlns:p14="http://schemas.microsoft.com/office/powerpoint/2010/main" val="31332376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B72E9116-5B17-430C-B2F5-6B67ED9ACE02}"/>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그림 개체 틀 2">
            <a:extLst>
              <a:ext uri="{FF2B5EF4-FFF2-40B4-BE49-F238E27FC236}">
                <a16:creationId xmlns:a16="http://schemas.microsoft.com/office/drawing/2014/main" id="{C46C54D8-7861-44CB-95B4-E94B00EB831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a:extLst>
              <a:ext uri="{FF2B5EF4-FFF2-40B4-BE49-F238E27FC236}">
                <a16:creationId xmlns:a16="http://schemas.microsoft.com/office/drawing/2014/main" id="{964314BE-727F-437A-916A-89D53762A3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A8B38B5B-3673-40D1-9D86-BA7B62A57C41}"/>
              </a:ext>
            </a:extLst>
          </p:cNvPr>
          <p:cNvSpPr>
            <a:spLocks noGrp="1"/>
          </p:cNvSpPr>
          <p:nvPr>
            <p:ph type="dt" sz="half" idx="10"/>
          </p:nvPr>
        </p:nvSpPr>
        <p:spPr/>
        <p:txBody>
          <a:bodyPr/>
          <a:lstStyle/>
          <a:p>
            <a:fld id="{6FF287E6-343F-44AF-9998-ADBF016BA9F2}" type="datetimeFigureOut">
              <a:rPr lang="ko-KR" altLang="en-US" smtClean="0"/>
              <a:t>2025-08-19</a:t>
            </a:fld>
            <a:endParaRPr lang="ko-KR" altLang="en-US"/>
          </a:p>
        </p:txBody>
      </p:sp>
      <p:sp>
        <p:nvSpPr>
          <p:cNvPr id="6" name="바닥글 개체 틀 5">
            <a:extLst>
              <a:ext uri="{FF2B5EF4-FFF2-40B4-BE49-F238E27FC236}">
                <a16:creationId xmlns:a16="http://schemas.microsoft.com/office/drawing/2014/main" id="{C916AFFF-8F5F-42A1-AC65-FD63F1C63675}"/>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BAF181A7-8624-4D4E-8A9D-9BD3EA5B3384}"/>
              </a:ext>
            </a:extLst>
          </p:cNvPr>
          <p:cNvSpPr>
            <a:spLocks noGrp="1"/>
          </p:cNvSpPr>
          <p:nvPr>
            <p:ph type="sldNum" sz="quarter" idx="12"/>
          </p:nvPr>
        </p:nvSpPr>
        <p:spPr/>
        <p:txBody>
          <a:bodyPr/>
          <a:lstStyle/>
          <a:p>
            <a:fld id="{EE6D3149-392B-411F-B4D1-E3117F0C3E5C}" type="slidenum">
              <a:rPr lang="ko-KR" altLang="en-US" smtClean="0"/>
              <a:t>‹#›</a:t>
            </a:fld>
            <a:endParaRPr lang="ko-KR" altLang="en-US"/>
          </a:p>
        </p:txBody>
      </p:sp>
    </p:spTree>
    <p:extLst>
      <p:ext uri="{BB962C8B-B14F-4D97-AF65-F5344CB8AC3E}">
        <p14:creationId xmlns:p14="http://schemas.microsoft.com/office/powerpoint/2010/main" val="11736673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49E3F93C-0561-488A-B221-B2CC4D5D1B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a:extLst>
              <a:ext uri="{FF2B5EF4-FFF2-40B4-BE49-F238E27FC236}">
                <a16:creationId xmlns:a16="http://schemas.microsoft.com/office/drawing/2014/main" id="{1D1D947F-0174-43BB-91B1-3325444B888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23FD4417-4215-41C6-9EDE-43226F91FDC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F287E6-343F-44AF-9998-ADBF016BA9F2}" type="datetimeFigureOut">
              <a:rPr lang="ko-KR" altLang="en-US" smtClean="0"/>
              <a:t>2025-08-19</a:t>
            </a:fld>
            <a:endParaRPr lang="ko-KR" altLang="en-US"/>
          </a:p>
        </p:txBody>
      </p:sp>
      <p:sp>
        <p:nvSpPr>
          <p:cNvPr id="5" name="바닥글 개체 틀 4">
            <a:extLst>
              <a:ext uri="{FF2B5EF4-FFF2-40B4-BE49-F238E27FC236}">
                <a16:creationId xmlns:a16="http://schemas.microsoft.com/office/drawing/2014/main" id="{68DC306E-52D4-4F21-9E66-09CE98DE6F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a:extLst>
              <a:ext uri="{FF2B5EF4-FFF2-40B4-BE49-F238E27FC236}">
                <a16:creationId xmlns:a16="http://schemas.microsoft.com/office/drawing/2014/main" id="{9EDF5531-C92F-4AB0-A4D2-C71B999C625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6D3149-392B-411F-B4D1-E3117F0C3E5C}" type="slidenum">
              <a:rPr lang="ko-KR" altLang="en-US" smtClean="0"/>
              <a:t>‹#›</a:t>
            </a:fld>
            <a:endParaRPr lang="ko-KR" altLang="en-US"/>
          </a:p>
        </p:txBody>
      </p:sp>
    </p:spTree>
    <p:extLst>
      <p:ext uri="{BB962C8B-B14F-4D97-AF65-F5344CB8AC3E}">
        <p14:creationId xmlns:p14="http://schemas.microsoft.com/office/powerpoint/2010/main" val="7367989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17.png"/><Relationship Id="rId5" Type="http://schemas.openxmlformats.org/officeDocument/2006/relationships/image" Target="../media/image15.png"/><Relationship Id="rId4" Type="http://schemas.openxmlformats.org/officeDocument/2006/relationships/image" Target="../media/image14.jp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NULL"/><Relationship Id="rId4" Type="http://schemas.openxmlformats.org/officeDocument/2006/relationships/customXml" Target="../ink/ink1.xml"/></Relationships>
</file>

<file path=ppt/slides/_rels/slide14.xml.rels><?xml version="1.0" encoding="UTF-8" standalone="yes"?>
<Relationships xmlns="http://schemas.openxmlformats.org/package/2006/relationships"><Relationship Id="rId8" Type="http://schemas.openxmlformats.org/officeDocument/2006/relationships/image" Target="NULL"/><Relationship Id="rId13" Type="http://schemas.openxmlformats.org/officeDocument/2006/relationships/customXml" Target="../ink/ink6.xml"/><Relationship Id="rId3" Type="http://schemas.openxmlformats.org/officeDocument/2006/relationships/image" Target="../media/image15.png"/><Relationship Id="rId7" Type="http://schemas.openxmlformats.org/officeDocument/2006/relationships/customXml" Target="../ink/ink3.xml"/><Relationship Id="rId12" Type="http://schemas.openxmlformats.org/officeDocument/2006/relationships/image" Target="NULL"/><Relationship Id="rId2" Type="http://schemas.openxmlformats.org/officeDocument/2006/relationships/image" Target="../media/image14.jpg"/><Relationship Id="rId16" Type="http://schemas.openxmlformats.org/officeDocument/2006/relationships/image" Target="NULL"/><Relationship Id="rId1" Type="http://schemas.openxmlformats.org/officeDocument/2006/relationships/slideLayout" Target="../slideLayouts/slideLayout2.xml"/><Relationship Id="rId6" Type="http://schemas.openxmlformats.org/officeDocument/2006/relationships/image" Target="NULL"/><Relationship Id="rId11" Type="http://schemas.openxmlformats.org/officeDocument/2006/relationships/customXml" Target="../ink/ink5.xml"/><Relationship Id="rId5" Type="http://schemas.openxmlformats.org/officeDocument/2006/relationships/customXml" Target="../ink/ink2.xml"/><Relationship Id="rId15" Type="http://schemas.openxmlformats.org/officeDocument/2006/relationships/customXml" Target="../ink/ink7.xml"/><Relationship Id="rId10" Type="http://schemas.openxmlformats.org/officeDocument/2006/relationships/image" Target="NULL"/><Relationship Id="rId4" Type="http://schemas.openxmlformats.org/officeDocument/2006/relationships/image" Target="../media/image31.PNG"/><Relationship Id="rId9" Type="http://schemas.openxmlformats.org/officeDocument/2006/relationships/customXml" Target="../ink/ink4.xml"/><Relationship Id="rId14" Type="http://schemas.openxmlformats.org/officeDocument/2006/relationships/image" Target="NUL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NULL"/><Relationship Id="rId4" Type="http://schemas.openxmlformats.org/officeDocument/2006/relationships/customXml" Target="../ink/ink8.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33.png"/><Relationship Id="rId5" Type="http://schemas.openxmlformats.org/officeDocument/2006/relationships/image" Target="../media/image15.png"/><Relationship Id="rId4" Type="http://schemas.openxmlformats.org/officeDocument/2006/relationships/image" Target="../media/image14.jp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6" Type="http://schemas.openxmlformats.org/officeDocument/2006/relationships/image" Target="../media/image17.png"/><Relationship Id="rId5" Type="http://schemas.openxmlformats.org/officeDocument/2006/relationships/image" Target="../media/image15.png"/><Relationship Id="rId4" Type="http://schemas.openxmlformats.org/officeDocument/2006/relationships/image" Target="../media/image14.jp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6" Type="http://schemas.openxmlformats.org/officeDocument/2006/relationships/image" Target="../media/image34.png"/><Relationship Id="rId5" Type="http://schemas.openxmlformats.org/officeDocument/2006/relationships/image" Target="../media/image15.png"/><Relationship Id="rId4" Type="http://schemas.openxmlformats.org/officeDocument/2006/relationships/image" Target="../media/image14.jp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2.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8.png"/><Relationship Id="rId7"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hyperlink" Target="https://pixabay.com/ja/%E3%82%AB%E3%83%BC%E3%82%BD%E3%83%AB-%E7%9F%A2%E5%8D%B0-%E3%83%9D%E3%82%A4%E3%83%B3%E3%82%BF-%E3%82%B3%E3%83%B3%E3%83%94%E3%83%A5%E3%83%BC%E3%82%BF-%E3%83%9E%E3%82%A6%E3%82%B9-%E7%AA%93-23231/" TargetMode="External"/><Relationship Id="rId4" Type="http://schemas.openxmlformats.org/officeDocument/2006/relationships/image" Target="../media/image9.png"/><Relationship Id="rId9" Type="http://schemas.openxmlformats.org/officeDocument/2006/relationships/image" Target="../media/image13.png"/></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2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jp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jp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17.png"/><Relationship Id="rId5" Type="http://schemas.openxmlformats.org/officeDocument/2006/relationships/image" Target="../media/image15.png"/><Relationship Id="rId4" Type="http://schemas.openxmlformats.org/officeDocument/2006/relationships/image" Target="../media/image14.jp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5.png"/><Relationship Id="rId7" Type="http://schemas.openxmlformats.org/officeDocument/2006/relationships/image" Target="../media/image22.png"/><Relationship Id="rId2" Type="http://schemas.openxmlformats.org/officeDocument/2006/relationships/image" Target="../media/image14.jpg"/><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 Id="rId9" Type="http://schemas.openxmlformats.org/officeDocument/2006/relationships/image" Target="../media/image24.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그룹 12">
            <a:extLst>
              <a:ext uri="{FF2B5EF4-FFF2-40B4-BE49-F238E27FC236}">
                <a16:creationId xmlns:a16="http://schemas.microsoft.com/office/drawing/2014/main" id="{BE715296-5A10-4AB1-B6F7-6458E3D455C5}"/>
              </a:ext>
            </a:extLst>
          </p:cNvPr>
          <p:cNvGrpSpPr/>
          <p:nvPr/>
        </p:nvGrpSpPr>
        <p:grpSpPr>
          <a:xfrm>
            <a:off x="1427093" y="1497330"/>
            <a:ext cx="9337813" cy="1985949"/>
            <a:chOff x="1589076" y="1511948"/>
            <a:chExt cx="9337813" cy="1985949"/>
          </a:xfrm>
        </p:grpSpPr>
        <p:sp>
          <p:nvSpPr>
            <p:cNvPr id="9" name="TextBox 8">
              <a:extLst>
                <a:ext uri="{FF2B5EF4-FFF2-40B4-BE49-F238E27FC236}">
                  <a16:creationId xmlns:a16="http://schemas.microsoft.com/office/drawing/2014/main" id="{D0C16BF4-0587-456D-A6DB-E71C1D1B72C1}"/>
                </a:ext>
              </a:extLst>
            </p:cNvPr>
            <p:cNvSpPr txBox="1"/>
            <p:nvPr/>
          </p:nvSpPr>
          <p:spPr>
            <a:xfrm>
              <a:off x="7975478" y="2943899"/>
              <a:ext cx="2917145" cy="553998"/>
            </a:xfrm>
            <a:prstGeom prst="rect">
              <a:avLst/>
            </a:prstGeom>
            <a:noFill/>
          </p:spPr>
          <p:txBody>
            <a:bodyPr wrap="none" rtlCol="0">
              <a:spAutoFit/>
            </a:bodyPr>
            <a:lstStyle/>
            <a:p>
              <a:pPr algn="ctr"/>
              <a:r>
                <a:rPr lang="en-US" altLang="ko-KR" sz="3000" dirty="0">
                  <a:latin typeface="한컴 말랑말랑 Bold" panose="020F0803000000000000" pitchFamily="50" charset="-127"/>
                  <a:ea typeface="한컴 말랑말랑 Bold" panose="020F0803000000000000" pitchFamily="50" charset="-127"/>
                  <a:cs typeface="둥근모꼴" panose="020B0500000000000000" pitchFamily="50" charset="-127"/>
                </a:rPr>
                <a:t>Geun Woo Kim</a:t>
              </a:r>
              <a:endParaRPr lang="ko-KR" altLang="en-US" sz="3000" b="1" dirty="0">
                <a:ln w="31750">
                  <a:solidFill>
                    <a:schemeClr val="tx1">
                      <a:lumMod val="85000"/>
                      <a:lumOff val="15000"/>
                    </a:schemeClr>
                  </a:solidFill>
                  <a:prstDash val="solid"/>
                </a:ln>
                <a:solidFill>
                  <a:schemeClr val="bg1"/>
                </a:solidFill>
                <a:effectLst>
                  <a:outerShdw dist="76200" dir="3360000" algn="bl" rotWithShape="0">
                    <a:schemeClr val="tx2">
                      <a:lumMod val="75000"/>
                    </a:schemeClr>
                  </a:outerShdw>
                </a:effectLst>
                <a:latin typeface="한컴 말랑말랑 Bold" panose="020F0803000000000000" pitchFamily="50" charset="-127"/>
                <a:ea typeface="한컴 말랑말랑 Bold" panose="020F0803000000000000" pitchFamily="50" charset="-127"/>
                <a:cs typeface="둥근모꼴" panose="020B0500000000000000" pitchFamily="50" charset="-127"/>
              </a:endParaRPr>
            </a:p>
          </p:txBody>
        </p:sp>
        <p:sp>
          <p:nvSpPr>
            <p:cNvPr id="6" name="TextBox 5">
              <a:extLst>
                <a:ext uri="{FF2B5EF4-FFF2-40B4-BE49-F238E27FC236}">
                  <a16:creationId xmlns:a16="http://schemas.microsoft.com/office/drawing/2014/main" id="{FB3CE9D1-F4BF-4CBE-B132-BA5D69BF63D2}"/>
                </a:ext>
              </a:extLst>
            </p:cNvPr>
            <p:cNvSpPr txBox="1"/>
            <p:nvPr/>
          </p:nvSpPr>
          <p:spPr>
            <a:xfrm>
              <a:off x="1589076" y="1511948"/>
              <a:ext cx="9337813" cy="938719"/>
            </a:xfrm>
            <a:prstGeom prst="rect">
              <a:avLst/>
            </a:prstGeom>
            <a:noFill/>
          </p:spPr>
          <p:txBody>
            <a:bodyPr wrap="square" rtlCol="0">
              <a:spAutoFit/>
            </a:bodyPr>
            <a:lstStyle/>
            <a:p>
              <a:pPr algn="ctr"/>
              <a:r>
                <a:rPr lang="en-US" altLang="ko-KR" sz="5500" dirty="0">
                  <a:solidFill>
                    <a:srgbClr val="7030A0"/>
                  </a:solidFill>
                  <a:latin typeface="휴먼둥근헤드라인" panose="02030504000101010101" pitchFamily="18" charset="-127"/>
                  <a:ea typeface="휴먼둥근헤드라인" panose="02030504000101010101" pitchFamily="18" charset="-127"/>
                  <a:cs typeface="둥근모꼴" panose="020B0600000101010101" charset="-127"/>
                </a:rPr>
                <a:t>Mini-game collection</a:t>
              </a:r>
            </a:p>
          </p:txBody>
        </p:sp>
      </p:grpSp>
      <p:grpSp>
        <p:nvGrpSpPr>
          <p:cNvPr id="12" name="그룹 11">
            <a:extLst>
              <a:ext uri="{FF2B5EF4-FFF2-40B4-BE49-F238E27FC236}">
                <a16:creationId xmlns:a16="http://schemas.microsoft.com/office/drawing/2014/main" id="{46F689C4-B90C-44A6-AA7B-6467043DB07E}"/>
              </a:ext>
            </a:extLst>
          </p:cNvPr>
          <p:cNvGrpSpPr/>
          <p:nvPr/>
        </p:nvGrpSpPr>
        <p:grpSpPr>
          <a:xfrm>
            <a:off x="3884379" y="4110221"/>
            <a:ext cx="4423241" cy="584775"/>
            <a:chOff x="3884379" y="3948857"/>
            <a:chExt cx="4423241" cy="584775"/>
          </a:xfrm>
        </p:grpSpPr>
        <p:grpSp>
          <p:nvGrpSpPr>
            <p:cNvPr id="7" name="그룹 6">
              <a:extLst>
                <a:ext uri="{FF2B5EF4-FFF2-40B4-BE49-F238E27FC236}">
                  <a16:creationId xmlns:a16="http://schemas.microsoft.com/office/drawing/2014/main" id="{838B9E1F-DD60-4722-9BF9-C5FB33932114}"/>
                </a:ext>
              </a:extLst>
            </p:cNvPr>
            <p:cNvGrpSpPr/>
            <p:nvPr/>
          </p:nvGrpSpPr>
          <p:grpSpPr>
            <a:xfrm>
              <a:off x="3884379" y="4042801"/>
              <a:ext cx="4423241" cy="490267"/>
              <a:chOff x="3844038" y="3971083"/>
              <a:chExt cx="4423241" cy="490267"/>
            </a:xfrm>
          </p:grpSpPr>
          <p:pic>
            <p:nvPicPr>
              <p:cNvPr id="4" name="그림 3" descr="유리이(가) 표시된 사진&#10;&#10;자동 생성된 설명">
                <a:extLst>
                  <a:ext uri="{FF2B5EF4-FFF2-40B4-BE49-F238E27FC236}">
                    <a16:creationId xmlns:a16="http://schemas.microsoft.com/office/drawing/2014/main" id="{99D7F50F-73BC-453B-97F8-56496AF6F9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44038" y="3971083"/>
                <a:ext cx="3356442" cy="490267"/>
              </a:xfrm>
              <a:prstGeom prst="rect">
                <a:avLst/>
              </a:prstGeom>
            </p:spPr>
          </p:pic>
          <p:pic>
            <p:nvPicPr>
              <p:cNvPr id="8" name="그림 7" descr="유리이(가) 표시된 사진&#10;&#10;자동 생성된 설명">
                <a:extLst>
                  <a:ext uri="{FF2B5EF4-FFF2-40B4-BE49-F238E27FC236}">
                    <a16:creationId xmlns:a16="http://schemas.microsoft.com/office/drawing/2014/main" id="{AA0DA575-02A7-4045-BBA8-88B8B97CDA9B}"/>
                  </a:ext>
                </a:extLst>
              </p:cNvPr>
              <p:cNvPicPr>
                <a:picLocks noChangeAspect="1"/>
              </p:cNvPicPr>
              <p:nvPr/>
            </p:nvPicPr>
            <p:blipFill rotWithShape="1">
              <a:blip r:embed="rId2">
                <a:extLst>
                  <a:ext uri="{28A0092B-C50C-407E-A947-70E740481C1C}">
                    <a14:useLocalDpi xmlns:a14="http://schemas.microsoft.com/office/drawing/2010/main" val="0"/>
                  </a:ext>
                </a:extLst>
              </a:blip>
              <a:srcRect l="9936"/>
              <a:stretch/>
            </p:blipFill>
            <p:spPr>
              <a:xfrm>
                <a:off x="5244352" y="3971083"/>
                <a:ext cx="3022927" cy="490267"/>
              </a:xfrm>
              <a:prstGeom prst="rect">
                <a:avLst/>
              </a:prstGeom>
            </p:spPr>
          </p:pic>
        </p:grpSp>
        <p:sp>
          <p:nvSpPr>
            <p:cNvPr id="10" name="이등변 삼각형 9">
              <a:extLst>
                <a:ext uri="{FF2B5EF4-FFF2-40B4-BE49-F238E27FC236}">
                  <a16:creationId xmlns:a16="http://schemas.microsoft.com/office/drawing/2014/main" id="{C65CC442-3D30-46A0-ACEC-C918548A6801}"/>
                </a:ext>
              </a:extLst>
            </p:cNvPr>
            <p:cNvSpPr/>
            <p:nvPr/>
          </p:nvSpPr>
          <p:spPr>
            <a:xfrm rot="5400000">
              <a:off x="4188145" y="4135534"/>
              <a:ext cx="261657" cy="304800"/>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TextBox 10">
              <a:extLst>
                <a:ext uri="{FF2B5EF4-FFF2-40B4-BE49-F238E27FC236}">
                  <a16:creationId xmlns:a16="http://schemas.microsoft.com/office/drawing/2014/main" id="{2F752C82-C600-42B2-941A-BD1C8C9277A3}"/>
                </a:ext>
              </a:extLst>
            </p:cNvPr>
            <p:cNvSpPr txBox="1"/>
            <p:nvPr/>
          </p:nvSpPr>
          <p:spPr>
            <a:xfrm>
              <a:off x="4640880" y="3948857"/>
              <a:ext cx="3514340" cy="584775"/>
            </a:xfrm>
            <a:prstGeom prst="rect">
              <a:avLst/>
            </a:prstGeom>
            <a:noFill/>
          </p:spPr>
          <p:txBody>
            <a:bodyPr wrap="square" rtlCol="0">
              <a:spAutoFit/>
            </a:bodyPr>
            <a:lstStyle/>
            <a:p>
              <a:pPr algn="dist"/>
              <a:r>
                <a:rPr lang="en-US" altLang="ko-KR" sz="3200" spc="600" dirty="0">
                  <a:solidFill>
                    <a:srgbClr val="FFC000"/>
                  </a:solidFill>
                  <a:latin typeface="둥근모꼴" panose="020B0500000000000000" pitchFamily="50" charset="-127"/>
                  <a:ea typeface="둥근모꼴" panose="020B0500000000000000" pitchFamily="50" charset="-127"/>
                  <a:cs typeface="둥근모꼴" panose="020B0500000000000000" pitchFamily="50" charset="-127"/>
                </a:rPr>
                <a:t>GAME START!</a:t>
              </a:r>
              <a:endParaRPr lang="ko-KR" altLang="en-US" sz="3200" spc="600" dirty="0">
                <a:solidFill>
                  <a:srgbClr val="FFC000"/>
                </a:solidFill>
                <a:latin typeface="둥근모꼴" panose="020B0500000000000000" pitchFamily="50" charset="-127"/>
                <a:ea typeface="둥근모꼴" panose="020B0500000000000000" pitchFamily="50" charset="-127"/>
                <a:cs typeface="둥근모꼴" panose="020B0500000000000000" pitchFamily="50" charset="-127"/>
              </a:endParaRPr>
            </a:p>
          </p:txBody>
        </p:sp>
      </p:grpSp>
      <p:pic>
        <p:nvPicPr>
          <p:cNvPr id="16" name="그림 15" descr="그리기, 테이블이(가) 표시된 사진&#10;&#10;자동 생성된 설명">
            <a:extLst>
              <a:ext uri="{FF2B5EF4-FFF2-40B4-BE49-F238E27FC236}">
                <a16:creationId xmlns:a16="http://schemas.microsoft.com/office/drawing/2014/main" id="{7E47493C-E7C7-4231-A69A-DF2B6142EB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4735" y="3720635"/>
            <a:ext cx="657225" cy="1504950"/>
          </a:xfrm>
          <a:prstGeom prst="rect">
            <a:avLst/>
          </a:prstGeom>
        </p:spPr>
      </p:pic>
      <p:pic>
        <p:nvPicPr>
          <p:cNvPr id="18" name="그림 17">
            <a:extLst>
              <a:ext uri="{FF2B5EF4-FFF2-40B4-BE49-F238E27FC236}">
                <a16:creationId xmlns:a16="http://schemas.microsoft.com/office/drawing/2014/main" id="{7C4AF750-3859-4890-A3CB-6C1C065D8B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80536" y="3680855"/>
            <a:ext cx="704850" cy="1524000"/>
          </a:xfrm>
          <a:prstGeom prst="rect">
            <a:avLst/>
          </a:prstGeom>
        </p:spPr>
      </p:pic>
      <p:pic>
        <p:nvPicPr>
          <p:cNvPr id="20" name="그림 19" descr="그리기, 테이블이(가) 표시된 사진&#10;&#10;자동 생성된 설명">
            <a:extLst>
              <a:ext uri="{FF2B5EF4-FFF2-40B4-BE49-F238E27FC236}">
                <a16:creationId xmlns:a16="http://schemas.microsoft.com/office/drawing/2014/main" id="{95238A63-C309-4C43-BDAD-5D78946DB64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036407" y="3747530"/>
            <a:ext cx="628650" cy="1457325"/>
          </a:xfrm>
          <a:prstGeom prst="rect">
            <a:avLst/>
          </a:prstGeom>
        </p:spPr>
      </p:pic>
      <p:pic>
        <p:nvPicPr>
          <p:cNvPr id="2" name="그림 1" descr="개체, 모니터, 화면, 시계이(가) 표시된 사진&#10;&#10;자동 생성된 설명">
            <a:extLst>
              <a:ext uri="{FF2B5EF4-FFF2-40B4-BE49-F238E27FC236}">
                <a16:creationId xmlns:a16="http://schemas.microsoft.com/office/drawing/2014/main" id="{A2157926-46A1-FFF5-603A-1D01AA67AC3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62600" y="2914713"/>
            <a:ext cx="883024" cy="883024"/>
          </a:xfrm>
          <a:prstGeom prst="rect">
            <a:avLst/>
          </a:prstGeom>
        </p:spPr>
      </p:pic>
    </p:spTree>
    <p:extLst>
      <p:ext uri="{BB962C8B-B14F-4D97-AF65-F5344CB8AC3E}">
        <p14:creationId xmlns:p14="http://schemas.microsoft.com/office/powerpoint/2010/main" val="486639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그림 13" descr="화이트, 디자인이(가) 표시된 사진">
            <a:extLst>
              <a:ext uri="{FF2B5EF4-FFF2-40B4-BE49-F238E27FC236}">
                <a16:creationId xmlns:a16="http://schemas.microsoft.com/office/drawing/2014/main" id="{EA92B300-C9AC-1743-FB14-61A6C28608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 y="619089"/>
            <a:ext cx="11201400" cy="5634989"/>
          </a:xfrm>
          <a:prstGeom prst="rect">
            <a:avLst/>
          </a:prstGeom>
        </p:spPr>
      </p:pic>
      <p:pic>
        <p:nvPicPr>
          <p:cNvPr id="23" name="그림 22" descr="그리기이(가) 표시된 사진&#10;&#10;자동 생성된 설명">
            <a:extLst>
              <a:ext uri="{FF2B5EF4-FFF2-40B4-BE49-F238E27FC236}">
                <a16:creationId xmlns:a16="http://schemas.microsoft.com/office/drawing/2014/main" id="{F9810CFB-09CA-3F3C-EB9E-F3CCBA3BDB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4203" y="758532"/>
            <a:ext cx="700668" cy="700668"/>
          </a:xfrm>
          <a:prstGeom prst="rect">
            <a:avLst/>
          </a:prstGeom>
        </p:spPr>
      </p:pic>
      <p:sp>
        <p:nvSpPr>
          <p:cNvPr id="29" name="TextBox 28">
            <a:extLst>
              <a:ext uri="{FF2B5EF4-FFF2-40B4-BE49-F238E27FC236}">
                <a16:creationId xmlns:a16="http://schemas.microsoft.com/office/drawing/2014/main" id="{DEF7E6DF-7830-207C-2A67-5A6ABC9E5182}"/>
              </a:ext>
            </a:extLst>
          </p:cNvPr>
          <p:cNvSpPr txBox="1"/>
          <p:nvPr/>
        </p:nvSpPr>
        <p:spPr>
          <a:xfrm>
            <a:off x="1019351" y="1737573"/>
            <a:ext cx="10677349" cy="369332"/>
          </a:xfrm>
          <a:prstGeom prst="rect">
            <a:avLst/>
          </a:prstGeom>
          <a:noFill/>
        </p:spPr>
        <p:txBody>
          <a:bodyPr wrap="square" rtlCol="0">
            <a:spAutoFit/>
          </a:bodyPr>
          <a:lstStyle/>
          <a:p>
            <a:r>
              <a:rPr lang="en-US" altLang="ko-KR" dirty="0">
                <a:latin typeface="HY헤드라인M" panose="02030600000101010101" pitchFamily="18" charset="-127"/>
                <a:ea typeface="HY헤드라인M" panose="02030600000101010101" pitchFamily="18" charset="-127"/>
              </a:rPr>
              <a:t>Game clear screen when the counter is 40 points or higher</a:t>
            </a:r>
            <a:endParaRPr lang="ko-KR" altLang="en-US" sz="1500" dirty="0">
              <a:latin typeface="HY헤드라인M" panose="02030600000101010101" pitchFamily="18" charset="-127"/>
              <a:ea typeface="HY헤드라인M" panose="02030600000101010101" pitchFamily="18" charset="-127"/>
            </a:endParaRPr>
          </a:p>
        </p:txBody>
      </p:sp>
      <p:pic>
        <p:nvPicPr>
          <p:cNvPr id="4" name="그림 3" descr="텍스트, 스크린샷이(가) 표시된 사진&#10;&#10;자동 생성된 설명">
            <a:extLst>
              <a:ext uri="{FF2B5EF4-FFF2-40B4-BE49-F238E27FC236}">
                <a16:creationId xmlns:a16="http://schemas.microsoft.com/office/drawing/2014/main" id="{51031E38-D8E0-F882-5A2D-AF0E2B0954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65125" y="2086281"/>
            <a:ext cx="8870366" cy="4142254"/>
          </a:xfrm>
          <a:prstGeom prst="rect">
            <a:avLst/>
          </a:prstGeom>
        </p:spPr>
      </p:pic>
      <p:sp>
        <p:nvSpPr>
          <p:cNvPr id="2" name="TextBox 1">
            <a:extLst>
              <a:ext uri="{FF2B5EF4-FFF2-40B4-BE49-F238E27FC236}">
                <a16:creationId xmlns:a16="http://schemas.microsoft.com/office/drawing/2014/main" id="{F8E9B217-D3E4-519F-9A25-011206F5AB00}"/>
              </a:ext>
            </a:extLst>
          </p:cNvPr>
          <p:cNvSpPr txBox="1"/>
          <p:nvPr/>
        </p:nvSpPr>
        <p:spPr>
          <a:xfrm>
            <a:off x="817521" y="674370"/>
            <a:ext cx="4890163" cy="923330"/>
          </a:xfrm>
          <a:prstGeom prst="rect">
            <a:avLst/>
          </a:prstGeom>
          <a:noFill/>
        </p:spPr>
        <p:txBody>
          <a:bodyPr wrap="square" rtlCol="0">
            <a:spAutoFit/>
          </a:bodyPr>
          <a:lstStyle/>
          <a:p>
            <a:r>
              <a:rPr lang="en-US" altLang="ko-KR" sz="5400" b="1"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rPr>
              <a:t>Chapter 02</a:t>
            </a:r>
            <a:endParaRPr lang="ko-KR" altLang="en-US" sz="5400" b="1"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endParaRPr>
          </a:p>
        </p:txBody>
      </p:sp>
      <p:grpSp>
        <p:nvGrpSpPr>
          <p:cNvPr id="8" name="그룹 7">
            <a:extLst>
              <a:ext uri="{FF2B5EF4-FFF2-40B4-BE49-F238E27FC236}">
                <a16:creationId xmlns:a16="http://schemas.microsoft.com/office/drawing/2014/main" id="{E9B9D86D-442D-E464-8AE7-279C4E129E1F}"/>
              </a:ext>
            </a:extLst>
          </p:cNvPr>
          <p:cNvGrpSpPr/>
          <p:nvPr/>
        </p:nvGrpSpPr>
        <p:grpSpPr>
          <a:xfrm>
            <a:off x="4856412" y="1011754"/>
            <a:ext cx="5645036" cy="584775"/>
            <a:chOff x="3783328" y="1267624"/>
            <a:chExt cx="5645036" cy="584775"/>
          </a:xfrm>
        </p:grpSpPr>
        <p:cxnSp>
          <p:nvCxnSpPr>
            <p:cNvPr id="9" name="직선 연결선 8">
              <a:extLst>
                <a:ext uri="{FF2B5EF4-FFF2-40B4-BE49-F238E27FC236}">
                  <a16:creationId xmlns:a16="http://schemas.microsoft.com/office/drawing/2014/main" id="{AAEA375E-498E-705D-8BDE-2BADD80850CB}"/>
                </a:ext>
              </a:extLst>
            </p:cNvPr>
            <p:cNvCxnSpPr>
              <a:cxnSpLocks/>
            </p:cNvCxnSpPr>
            <p:nvPr/>
          </p:nvCxnSpPr>
          <p:spPr>
            <a:xfrm>
              <a:off x="3783328" y="1707330"/>
              <a:ext cx="4200525"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이등변 삼각형 9">
              <a:extLst>
                <a:ext uri="{FF2B5EF4-FFF2-40B4-BE49-F238E27FC236}">
                  <a16:creationId xmlns:a16="http://schemas.microsoft.com/office/drawing/2014/main" id="{3F317BAD-5A90-E484-C3FE-534DE4869151}"/>
                </a:ext>
              </a:extLst>
            </p:cNvPr>
            <p:cNvSpPr/>
            <p:nvPr/>
          </p:nvSpPr>
          <p:spPr>
            <a:xfrm rot="5400000">
              <a:off x="3838145" y="1332399"/>
              <a:ext cx="223388" cy="231838"/>
            </a:xfrm>
            <a:prstGeom prst="triangle">
              <a:avLst/>
            </a:prstGeom>
            <a:solidFill>
              <a:srgbClr val="FF0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n w="12700">
                  <a:solidFill>
                    <a:schemeClr val="tx1"/>
                  </a:solidFill>
                </a:ln>
                <a:solidFill>
                  <a:srgbClr val="FF0000"/>
                </a:solidFill>
              </a:endParaRPr>
            </a:p>
          </p:txBody>
        </p:sp>
        <p:sp>
          <p:nvSpPr>
            <p:cNvPr id="11" name="TextBox 10">
              <a:extLst>
                <a:ext uri="{FF2B5EF4-FFF2-40B4-BE49-F238E27FC236}">
                  <a16:creationId xmlns:a16="http://schemas.microsoft.com/office/drawing/2014/main" id="{C78D80DE-58E3-A4C9-79E5-06274D595EED}"/>
                </a:ext>
              </a:extLst>
            </p:cNvPr>
            <p:cNvSpPr txBox="1"/>
            <p:nvPr/>
          </p:nvSpPr>
          <p:spPr>
            <a:xfrm>
              <a:off x="4065758" y="1267624"/>
              <a:ext cx="5362606" cy="584775"/>
            </a:xfrm>
            <a:prstGeom prst="rect">
              <a:avLst/>
            </a:prstGeom>
            <a:noFill/>
          </p:spPr>
          <p:txBody>
            <a:bodyPr wrap="square" rtlCol="0">
              <a:spAutoFit/>
            </a:bodyPr>
            <a:lstStyle/>
            <a:p>
              <a:r>
                <a:rPr lang="en-US" altLang="ko-KR" sz="1600" dirty="0">
                  <a:latin typeface="HY헤드라인M" panose="02030600000101010101" pitchFamily="18" charset="-127"/>
                  <a:ea typeface="HY헤드라인M" panose="02030600000101010101" pitchFamily="18" charset="-127"/>
                </a:rPr>
                <a:t>Description of Escape Game Play Video and Code</a:t>
              </a:r>
              <a:endParaRPr lang="ko-KR" altLang="en-US" sz="1600" b="1" spc="300"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HY헤드라인M" panose="02030600000101010101" pitchFamily="18" charset="-127"/>
                <a:ea typeface="HY헤드라인M" panose="02030600000101010101" pitchFamily="18" charset="-127"/>
                <a:cs typeface="둥근모꼴" panose="020B0500000000000000" pitchFamily="50" charset="-127"/>
              </a:endParaRPr>
            </a:p>
            <a:p>
              <a:endParaRPr lang="ko-KR" altLang="en-US" sz="1600" b="1" spc="300"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휴먼모음T" panose="02030504000101010101" pitchFamily="18" charset="-127"/>
                <a:ea typeface="휴먼모음T" panose="02030504000101010101" pitchFamily="18" charset="-127"/>
                <a:cs typeface="둥근모꼴" panose="020B0500000000000000" pitchFamily="50" charset="-127"/>
              </a:endParaRPr>
            </a:p>
          </p:txBody>
        </p:sp>
      </p:grpSp>
    </p:spTree>
    <p:extLst>
      <p:ext uri="{BB962C8B-B14F-4D97-AF65-F5344CB8AC3E}">
        <p14:creationId xmlns:p14="http://schemas.microsoft.com/office/powerpoint/2010/main" val="31296294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그림 13" descr="화이트, 디자인이(가) 표시된 사진">
            <a:extLst>
              <a:ext uri="{FF2B5EF4-FFF2-40B4-BE49-F238E27FC236}">
                <a16:creationId xmlns:a16="http://schemas.microsoft.com/office/drawing/2014/main" id="{EA92B300-C9AC-1743-FB14-61A6C28608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 y="619089"/>
            <a:ext cx="11201400" cy="5634989"/>
          </a:xfrm>
          <a:prstGeom prst="rect">
            <a:avLst/>
          </a:prstGeom>
        </p:spPr>
      </p:pic>
      <p:pic>
        <p:nvPicPr>
          <p:cNvPr id="23" name="그림 22" descr="그리기이(가) 표시된 사진&#10;&#10;자동 생성된 설명">
            <a:extLst>
              <a:ext uri="{FF2B5EF4-FFF2-40B4-BE49-F238E27FC236}">
                <a16:creationId xmlns:a16="http://schemas.microsoft.com/office/drawing/2014/main" id="{F9810CFB-09CA-3F3C-EB9E-F3CCBA3BDB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4203" y="758532"/>
            <a:ext cx="700668" cy="700668"/>
          </a:xfrm>
          <a:prstGeom prst="rect">
            <a:avLst/>
          </a:prstGeom>
        </p:spPr>
      </p:pic>
      <p:sp>
        <p:nvSpPr>
          <p:cNvPr id="29" name="TextBox 28">
            <a:extLst>
              <a:ext uri="{FF2B5EF4-FFF2-40B4-BE49-F238E27FC236}">
                <a16:creationId xmlns:a16="http://schemas.microsoft.com/office/drawing/2014/main" id="{DEF7E6DF-7830-207C-2A67-5A6ABC9E5182}"/>
              </a:ext>
            </a:extLst>
          </p:cNvPr>
          <p:cNvSpPr txBox="1"/>
          <p:nvPr/>
        </p:nvSpPr>
        <p:spPr>
          <a:xfrm>
            <a:off x="1019351" y="1737573"/>
            <a:ext cx="10677349" cy="369332"/>
          </a:xfrm>
          <a:prstGeom prst="rect">
            <a:avLst/>
          </a:prstGeom>
          <a:noFill/>
        </p:spPr>
        <p:txBody>
          <a:bodyPr wrap="square" rtlCol="0">
            <a:spAutoFit/>
          </a:bodyPr>
          <a:lstStyle/>
          <a:p>
            <a:r>
              <a:rPr lang="en-US" altLang="ko-KR" dirty="0">
                <a:latin typeface="HY헤드라인M" panose="02030600000101010101" pitchFamily="18" charset="-127"/>
                <a:ea typeface="HY헤드라인M" panose="02030600000101010101" pitchFamily="18" charset="-127"/>
              </a:rPr>
              <a:t>Game over screen when counter (Score) is less than 0 points</a:t>
            </a:r>
            <a:endParaRPr lang="ko-KR" altLang="en-US" sz="1500" dirty="0">
              <a:latin typeface="HY헤드라인M" panose="02030600000101010101" pitchFamily="18" charset="-127"/>
              <a:ea typeface="HY헤드라인M" panose="02030600000101010101" pitchFamily="18" charset="-127"/>
            </a:endParaRPr>
          </a:p>
        </p:txBody>
      </p:sp>
      <p:pic>
        <p:nvPicPr>
          <p:cNvPr id="3" name="그림 2" descr="스크린샷, 텍스트, PC 게임, 비디오 게임 소프트웨어이(가) 표시된 사진&#10;&#10;자동 생성된 설명">
            <a:extLst>
              <a:ext uri="{FF2B5EF4-FFF2-40B4-BE49-F238E27FC236}">
                <a16:creationId xmlns:a16="http://schemas.microsoft.com/office/drawing/2014/main" id="{7265923C-09A5-CF4F-27F0-B3A8FF24202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7462" y="2122665"/>
            <a:ext cx="9240443" cy="3896670"/>
          </a:xfrm>
          <a:prstGeom prst="rect">
            <a:avLst/>
          </a:prstGeom>
        </p:spPr>
      </p:pic>
      <p:sp>
        <p:nvSpPr>
          <p:cNvPr id="2" name="TextBox 1">
            <a:extLst>
              <a:ext uri="{FF2B5EF4-FFF2-40B4-BE49-F238E27FC236}">
                <a16:creationId xmlns:a16="http://schemas.microsoft.com/office/drawing/2014/main" id="{E0D24691-8236-8862-1365-AD60A136BC2A}"/>
              </a:ext>
            </a:extLst>
          </p:cNvPr>
          <p:cNvSpPr txBox="1"/>
          <p:nvPr/>
        </p:nvSpPr>
        <p:spPr>
          <a:xfrm>
            <a:off x="817521" y="674370"/>
            <a:ext cx="4890163" cy="923330"/>
          </a:xfrm>
          <a:prstGeom prst="rect">
            <a:avLst/>
          </a:prstGeom>
          <a:noFill/>
        </p:spPr>
        <p:txBody>
          <a:bodyPr wrap="square" rtlCol="0">
            <a:spAutoFit/>
          </a:bodyPr>
          <a:lstStyle/>
          <a:p>
            <a:r>
              <a:rPr lang="en-US" altLang="ko-KR" sz="5400" b="1"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rPr>
              <a:t>Chapter 02</a:t>
            </a:r>
            <a:endParaRPr lang="ko-KR" altLang="en-US" sz="5400" b="1"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endParaRPr>
          </a:p>
        </p:txBody>
      </p:sp>
      <p:grpSp>
        <p:nvGrpSpPr>
          <p:cNvPr id="8" name="그룹 7">
            <a:extLst>
              <a:ext uri="{FF2B5EF4-FFF2-40B4-BE49-F238E27FC236}">
                <a16:creationId xmlns:a16="http://schemas.microsoft.com/office/drawing/2014/main" id="{81F83699-63E2-1C21-55DA-5F8E5A01DE6F}"/>
              </a:ext>
            </a:extLst>
          </p:cNvPr>
          <p:cNvGrpSpPr/>
          <p:nvPr/>
        </p:nvGrpSpPr>
        <p:grpSpPr>
          <a:xfrm>
            <a:off x="4856412" y="1011754"/>
            <a:ext cx="5645036" cy="584775"/>
            <a:chOff x="3783328" y="1267624"/>
            <a:chExt cx="5645036" cy="584775"/>
          </a:xfrm>
        </p:grpSpPr>
        <p:cxnSp>
          <p:nvCxnSpPr>
            <p:cNvPr id="9" name="직선 연결선 8">
              <a:extLst>
                <a:ext uri="{FF2B5EF4-FFF2-40B4-BE49-F238E27FC236}">
                  <a16:creationId xmlns:a16="http://schemas.microsoft.com/office/drawing/2014/main" id="{2B51595B-2CB5-3AC5-FBEE-4DC10BA503BD}"/>
                </a:ext>
              </a:extLst>
            </p:cNvPr>
            <p:cNvCxnSpPr>
              <a:cxnSpLocks/>
            </p:cNvCxnSpPr>
            <p:nvPr/>
          </p:nvCxnSpPr>
          <p:spPr>
            <a:xfrm>
              <a:off x="3783328" y="1707330"/>
              <a:ext cx="4200525"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이등변 삼각형 9">
              <a:extLst>
                <a:ext uri="{FF2B5EF4-FFF2-40B4-BE49-F238E27FC236}">
                  <a16:creationId xmlns:a16="http://schemas.microsoft.com/office/drawing/2014/main" id="{FD29114A-BBE5-C947-953C-197A18415580}"/>
                </a:ext>
              </a:extLst>
            </p:cNvPr>
            <p:cNvSpPr/>
            <p:nvPr/>
          </p:nvSpPr>
          <p:spPr>
            <a:xfrm rot="5400000">
              <a:off x="3838145" y="1332399"/>
              <a:ext cx="223388" cy="231838"/>
            </a:xfrm>
            <a:prstGeom prst="triangle">
              <a:avLst/>
            </a:prstGeom>
            <a:solidFill>
              <a:srgbClr val="FF0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n w="12700">
                  <a:solidFill>
                    <a:schemeClr val="tx1"/>
                  </a:solidFill>
                </a:ln>
                <a:solidFill>
                  <a:srgbClr val="FF0000"/>
                </a:solidFill>
              </a:endParaRPr>
            </a:p>
          </p:txBody>
        </p:sp>
        <p:sp>
          <p:nvSpPr>
            <p:cNvPr id="11" name="TextBox 10">
              <a:extLst>
                <a:ext uri="{FF2B5EF4-FFF2-40B4-BE49-F238E27FC236}">
                  <a16:creationId xmlns:a16="http://schemas.microsoft.com/office/drawing/2014/main" id="{14AD4C4B-5CFB-BD0F-FD31-5BDB30223DC8}"/>
                </a:ext>
              </a:extLst>
            </p:cNvPr>
            <p:cNvSpPr txBox="1"/>
            <p:nvPr/>
          </p:nvSpPr>
          <p:spPr>
            <a:xfrm>
              <a:off x="4065758" y="1267624"/>
              <a:ext cx="5362606" cy="584775"/>
            </a:xfrm>
            <a:prstGeom prst="rect">
              <a:avLst/>
            </a:prstGeom>
            <a:noFill/>
          </p:spPr>
          <p:txBody>
            <a:bodyPr wrap="square" rtlCol="0">
              <a:spAutoFit/>
            </a:bodyPr>
            <a:lstStyle/>
            <a:p>
              <a:r>
                <a:rPr lang="en-US" altLang="ko-KR" sz="1600" dirty="0">
                  <a:latin typeface="HY헤드라인M" panose="02030600000101010101" pitchFamily="18" charset="-127"/>
                  <a:ea typeface="HY헤드라인M" panose="02030600000101010101" pitchFamily="18" charset="-127"/>
                </a:rPr>
                <a:t>Description of Escape Game Play Video and Code</a:t>
              </a:r>
              <a:endParaRPr lang="ko-KR" altLang="en-US" sz="1600" b="1" spc="300"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HY헤드라인M" panose="02030600000101010101" pitchFamily="18" charset="-127"/>
                <a:ea typeface="HY헤드라인M" panose="02030600000101010101" pitchFamily="18" charset="-127"/>
                <a:cs typeface="둥근모꼴" panose="020B0500000000000000" pitchFamily="50" charset="-127"/>
              </a:endParaRPr>
            </a:p>
            <a:p>
              <a:endParaRPr lang="ko-KR" altLang="en-US" sz="1600" b="1" spc="300"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휴먼모음T" panose="02030504000101010101" pitchFamily="18" charset="-127"/>
                <a:ea typeface="휴먼모음T" panose="02030504000101010101" pitchFamily="18" charset="-127"/>
                <a:cs typeface="둥근모꼴" panose="020B0500000000000000" pitchFamily="50" charset="-127"/>
              </a:endParaRPr>
            </a:p>
          </p:txBody>
        </p:sp>
      </p:grpSp>
    </p:spTree>
    <p:extLst>
      <p:ext uri="{BB962C8B-B14F-4D97-AF65-F5344CB8AC3E}">
        <p14:creationId xmlns:p14="http://schemas.microsoft.com/office/powerpoint/2010/main" val="9914742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그림 13" descr="화이트, 디자인이(가) 표시된 사진">
            <a:extLst>
              <a:ext uri="{FF2B5EF4-FFF2-40B4-BE49-F238E27FC236}">
                <a16:creationId xmlns:a16="http://schemas.microsoft.com/office/drawing/2014/main" id="{EA92B300-C9AC-1743-FB14-61A6C28608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5300" y="674370"/>
            <a:ext cx="11201400" cy="5634989"/>
          </a:xfrm>
          <a:prstGeom prst="rect">
            <a:avLst/>
          </a:prstGeom>
        </p:spPr>
      </p:pic>
      <p:pic>
        <p:nvPicPr>
          <p:cNvPr id="23" name="그림 22" descr="그리기이(가) 표시된 사진&#10;&#10;자동 생성된 설명">
            <a:extLst>
              <a:ext uri="{FF2B5EF4-FFF2-40B4-BE49-F238E27FC236}">
                <a16:creationId xmlns:a16="http://schemas.microsoft.com/office/drawing/2014/main" id="{F9810CFB-09CA-3F3C-EB9E-F3CCBA3BDB6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94203" y="758532"/>
            <a:ext cx="700668" cy="700668"/>
          </a:xfrm>
          <a:prstGeom prst="rect">
            <a:avLst/>
          </a:prstGeom>
        </p:spPr>
      </p:pic>
      <p:sp>
        <p:nvSpPr>
          <p:cNvPr id="2" name="TextBox 1">
            <a:extLst>
              <a:ext uri="{FF2B5EF4-FFF2-40B4-BE49-F238E27FC236}">
                <a16:creationId xmlns:a16="http://schemas.microsoft.com/office/drawing/2014/main" id="{0047C3BE-D419-E3A9-3F43-08681623DE18}"/>
              </a:ext>
            </a:extLst>
          </p:cNvPr>
          <p:cNvSpPr txBox="1"/>
          <p:nvPr/>
        </p:nvSpPr>
        <p:spPr>
          <a:xfrm>
            <a:off x="817521" y="1637964"/>
            <a:ext cx="10677349" cy="292388"/>
          </a:xfrm>
          <a:prstGeom prst="rect">
            <a:avLst/>
          </a:prstGeom>
          <a:noFill/>
        </p:spPr>
        <p:txBody>
          <a:bodyPr wrap="square" rtlCol="0">
            <a:spAutoFit/>
          </a:bodyPr>
          <a:lstStyle/>
          <a:p>
            <a:r>
              <a:rPr lang="en-US" altLang="ko-KR" sz="1300" dirty="0">
                <a:latin typeface="HY헤드라인M" panose="02030600000101010101" pitchFamily="18" charset="-127"/>
                <a:ea typeface="HY헤드라인M" panose="02030600000101010101" pitchFamily="18" charset="-127"/>
              </a:rPr>
              <a:t>Game Selection Screen -&gt; Select Avoid Game</a:t>
            </a:r>
            <a:endParaRPr lang="ko-KR" altLang="en-US" sz="1300" dirty="0">
              <a:latin typeface="HY헤드라인M" panose="02030600000101010101" pitchFamily="18" charset="-127"/>
              <a:ea typeface="HY헤드라인M" panose="02030600000101010101" pitchFamily="18" charset="-127"/>
            </a:endParaRPr>
          </a:p>
        </p:txBody>
      </p:sp>
      <p:pic>
        <p:nvPicPr>
          <p:cNvPr id="3" name="Avoid">
            <a:hlinkClick r:id="" action="ppaction://media"/>
            <a:extLst>
              <a:ext uri="{FF2B5EF4-FFF2-40B4-BE49-F238E27FC236}">
                <a16:creationId xmlns:a16="http://schemas.microsoft.com/office/drawing/2014/main" id="{8EDD6A10-D224-DFF2-AF3B-70F9F0341F11}"/>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684303" y="2001393"/>
            <a:ext cx="6943784" cy="3641870"/>
          </a:xfrm>
          <a:prstGeom prst="rect">
            <a:avLst/>
          </a:prstGeom>
        </p:spPr>
      </p:pic>
      <p:sp>
        <p:nvSpPr>
          <p:cNvPr id="4" name="TextBox 3">
            <a:extLst>
              <a:ext uri="{FF2B5EF4-FFF2-40B4-BE49-F238E27FC236}">
                <a16:creationId xmlns:a16="http://schemas.microsoft.com/office/drawing/2014/main" id="{049F0D00-A72E-B13B-280E-6E07D83751C7}"/>
              </a:ext>
            </a:extLst>
          </p:cNvPr>
          <p:cNvSpPr txBox="1"/>
          <p:nvPr/>
        </p:nvSpPr>
        <p:spPr>
          <a:xfrm>
            <a:off x="817521" y="674370"/>
            <a:ext cx="4890163" cy="923330"/>
          </a:xfrm>
          <a:prstGeom prst="rect">
            <a:avLst/>
          </a:prstGeom>
          <a:noFill/>
        </p:spPr>
        <p:txBody>
          <a:bodyPr wrap="square" rtlCol="0">
            <a:spAutoFit/>
          </a:bodyPr>
          <a:lstStyle/>
          <a:p>
            <a:r>
              <a:rPr lang="en-US" altLang="ko-KR" sz="5400" b="1" dirty="0">
                <a:ln w="31750">
                  <a:solidFill>
                    <a:schemeClr val="tx1">
                      <a:lumMod val="85000"/>
                      <a:lumOff val="15000"/>
                    </a:schemeClr>
                  </a:solidFill>
                  <a:prstDash val="solid"/>
                </a:ln>
                <a:solidFill>
                  <a:schemeClr val="accent1"/>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rPr>
              <a:t>Chapter 03</a:t>
            </a:r>
            <a:endParaRPr lang="ko-KR" altLang="en-US" sz="5400" b="1" dirty="0">
              <a:ln w="31750">
                <a:solidFill>
                  <a:schemeClr val="tx1">
                    <a:lumMod val="85000"/>
                    <a:lumOff val="15000"/>
                  </a:schemeClr>
                </a:solidFill>
                <a:prstDash val="solid"/>
              </a:ln>
              <a:solidFill>
                <a:schemeClr val="accent1"/>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endParaRPr>
          </a:p>
        </p:txBody>
      </p:sp>
      <p:grpSp>
        <p:nvGrpSpPr>
          <p:cNvPr id="5" name="그룹 4">
            <a:extLst>
              <a:ext uri="{FF2B5EF4-FFF2-40B4-BE49-F238E27FC236}">
                <a16:creationId xmlns:a16="http://schemas.microsoft.com/office/drawing/2014/main" id="{359779A2-318E-F792-510C-58A1DBECDCD5}"/>
              </a:ext>
            </a:extLst>
          </p:cNvPr>
          <p:cNvGrpSpPr/>
          <p:nvPr/>
        </p:nvGrpSpPr>
        <p:grpSpPr>
          <a:xfrm>
            <a:off x="4907004" y="931126"/>
            <a:ext cx="5594444" cy="857260"/>
            <a:chOff x="3833920" y="1186996"/>
            <a:chExt cx="5594444" cy="857260"/>
          </a:xfrm>
        </p:grpSpPr>
        <p:cxnSp>
          <p:nvCxnSpPr>
            <p:cNvPr id="6" name="직선 연결선 5">
              <a:extLst>
                <a:ext uri="{FF2B5EF4-FFF2-40B4-BE49-F238E27FC236}">
                  <a16:creationId xmlns:a16="http://schemas.microsoft.com/office/drawing/2014/main" id="{E73B1F1F-7052-4621-4C55-ABC8ECC9EB36}"/>
                </a:ext>
              </a:extLst>
            </p:cNvPr>
            <p:cNvCxnSpPr>
              <a:cxnSpLocks/>
            </p:cNvCxnSpPr>
            <p:nvPr/>
          </p:nvCxnSpPr>
          <p:spPr>
            <a:xfrm>
              <a:off x="3833920" y="2044256"/>
              <a:ext cx="4200525"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이등변 삼각형 6">
              <a:extLst>
                <a:ext uri="{FF2B5EF4-FFF2-40B4-BE49-F238E27FC236}">
                  <a16:creationId xmlns:a16="http://schemas.microsoft.com/office/drawing/2014/main" id="{870AA6C2-19E5-E931-1C11-73E55B971189}"/>
                </a:ext>
              </a:extLst>
            </p:cNvPr>
            <p:cNvSpPr/>
            <p:nvPr/>
          </p:nvSpPr>
          <p:spPr>
            <a:xfrm rot="5400000">
              <a:off x="3838145" y="1332399"/>
              <a:ext cx="223388" cy="231838"/>
            </a:xfrm>
            <a:prstGeom prst="triangle">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n w="12700">
                  <a:solidFill>
                    <a:schemeClr val="tx1"/>
                  </a:solidFill>
                </a:ln>
                <a:solidFill>
                  <a:schemeClr val="accent1"/>
                </a:solidFill>
              </a:endParaRPr>
            </a:p>
          </p:txBody>
        </p:sp>
        <p:sp>
          <p:nvSpPr>
            <p:cNvPr id="8" name="TextBox 7">
              <a:extLst>
                <a:ext uri="{FF2B5EF4-FFF2-40B4-BE49-F238E27FC236}">
                  <a16:creationId xmlns:a16="http://schemas.microsoft.com/office/drawing/2014/main" id="{EBA1B79D-628C-6E71-038A-AE690C3176AB}"/>
                </a:ext>
              </a:extLst>
            </p:cNvPr>
            <p:cNvSpPr txBox="1"/>
            <p:nvPr/>
          </p:nvSpPr>
          <p:spPr>
            <a:xfrm>
              <a:off x="4065758" y="1186996"/>
              <a:ext cx="5362606" cy="646331"/>
            </a:xfrm>
            <a:prstGeom prst="rect">
              <a:avLst/>
            </a:prstGeom>
            <a:noFill/>
            <a:ln>
              <a:solidFill>
                <a:schemeClr val="bg1"/>
              </a:solidFill>
            </a:ln>
          </p:spPr>
          <p:txBody>
            <a:bodyPr wrap="square" rtlCol="0">
              <a:spAutoFit/>
            </a:bodyPr>
            <a:lstStyle/>
            <a:p>
              <a:r>
                <a:rPr lang="en-US" altLang="ko-KR" dirty="0">
                  <a:latin typeface="HY헤드라인M" panose="02030600000101010101" pitchFamily="18" charset="-127"/>
                  <a:ea typeface="HY헤드라인M" panose="02030600000101010101" pitchFamily="18" charset="-127"/>
                </a:rPr>
                <a:t>avoid game</a:t>
              </a:r>
              <a:br>
                <a:rPr lang="en-US" altLang="ko-KR" sz="2800" dirty="0">
                  <a:latin typeface="HY헤드라인M" panose="02030600000101010101" pitchFamily="18" charset="-127"/>
                  <a:ea typeface="HY헤드라인M" panose="02030600000101010101" pitchFamily="18" charset="-127"/>
                </a:rPr>
              </a:br>
              <a:r>
                <a:rPr lang="en-US" altLang="ko-KR" dirty="0">
                  <a:latin typeface="HY헤드라인M" panose="02030600000101010101" pitchFamily="18" charset="-127"/>
                  <a:ea typeface="HY헤드라인M" panose="02030600000101010101" pitchFamily="18" charset="-127"/>
                </a:rPr>
                <a:t>Play video and code description</a:t>
              </a:r>
              <a:endParaRPr lang="ko-KR" altLang="en-US" sz="2500" b="1" spc="300" dirty="0">
                <a:ln w="31750">
                  <a:solidFill>
                    <a:schemeClr val="tx1">
                      <a:lumMod val="85000"/>
                      <a:lumOff val="15000"/>
                    </a:schemeClr>
                  </a:solidFill>
                  <a:prstDash val="solid"/>
                </a:ln>
                <a:solidFill>
                  <a:schemeClr val="accent1"/>
                </a:solidFill>
                <a:effectLst>
                  <a:outerShdw dist="76200" dir="3360000" algn="bl" rotWithShape="0">
                    <a:schemeClr val="tx2">
                      <a:lumMod val="75000"/>
                    </a:schemeClr>
                  </a:outerShdw>
                </a:effectLst>
                <a:latin typeface="HY헤드라인M" panose="02030600000101010101" pitchFamily="18" charset="-127"/>
                <a:ea typeface="HY헤드라인M" panose="02030600000101010101" pitchFamily="18" charset="-127"/>
                <a:cs typeface="둥근모꼴" panose="020B0500000000000000" pitchFamily="50" charset="-127"/>
              </a:endParaRPr>
            </a:p>
          </p:txBody>
        </p:sp>
      </p:grpSp>
    </p:spTree>
    <p:extLst>
      <p:ext uri="{BB962C8B-B14F-4D97-AF65-F5344CB8AC3E}">
        <p14:creationId xmlns:p14="http://schemas.microsoft.com/office/powerpoint/2010/main" val="3416404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61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그림 13" descr="화이트, 디자인이(가) 표시된 사진">
            <a:extLst>
              <a:ext uri="{FF2B5EF4-FFF2-40B4-BE49-F238E27FC236}">
                <a16:creationId xmlns:a16="http://schemas.microsoft.com/office/drawing/2014/main" id="{EA92B300-C9AC-1743-FB14-61A6C28608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 y="619089"/>
            <a:ext cx="11201400" cy="5634989"/>
          </a:xfrm>
          <a:prstGeom prst="rect">
            <a:avLst/>
          </a:prstGeom>
        </p:spPr>
      </p:pic>
      <p:pic>
        <p:nvPicPr>
          <p:cNvPr id="23" name="그림 22" descr="그리기이(가) 표시된 사진&#10;&#10;자동 생성된 설명">
            <a:extLst>
              <a:ext uri="{FF2B5EF4-FFF2-40B4-BE49-F238E27FC236}">
                <a16:creationId xmlns:a16="http://schemas.microsoft.com/office/drawing/2014/main" id="{F9810CFB-09CA-3F3C-EB9E-F3CCBA3BDB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4203" y="758532"/>
            <a:ext cx="700668" cy="700668"/>
          </a:xfrm>
          <a:prstGeom prst="rect">
            <a:avLst/>
          </a:prstGeom>
        </p:spPr>
      </p:pic>
      <p:sp>
        <p:nvSpPr>
          <p:cNvPr id="29" name="TextBox 28">
            <a:extLst>
              <a:ext uri="{FF2B5EF4-FFF2-40B4-BE49-F238E27FC236}">
                <a16:creationId xmlns:a16="http://schemas.microsoft.com/office/drawing/2014/main" id="{DEF7E6DF-7830-207C-2A67-5A6ABC9E5182}"/>
              </a:ext>
            </a:extLst>
          </p:cNvPr>
          <p:cNvSpPr txBox="1"/>
          <p:nvPr/>
        </p:nvSpPr>
        <p:spPr>
          <a:xfrm>
            <a:off x="1019351" y="1737573"/>
            <a:ext cx="3804525" cy="1200329"/>
          </a:xfrm>
          <a:prstGeom prst="rect">
            <a:avLst/>
          </a:prstGeom>
          <a:noFill/>
        </p:spPr>
        <p:txBody>
          <a:bodyPr wrap="square" rtlCol="0">
            <a:spAutoFit/>
          </a:bodyPr>
          <a:lstStyle/>
          <a:p>
            <a:r>
              <a:rPr lang="en-US" altLang="ko-KR" dirty="0">
                <a:latin typeface="HY헤드라인M" panose="02030600000101010101" pitchFamily="18" charset="-127"/>
                <a:ea typeface="HY헤드라인M" panose="02030600000101010101" pitchFamily="18" charset="-127"/>
              </a:rPr>
              <a:t>When the poop hits the ground, one point is added to the score box</a:t>
            </a:r>
            <a:r>
              <a:rPr lang="en-US" altLang="ko-KR" sz="1600" dirty="0">
                <a:latin typeface="HY헤드라인M" panose="02030600000101010101" pitchFamily="18" charset="-127"/>
                <a:ea typeface="HY헤드라인M" panose="02030600000101010101" pitchFamily="18" charset="-127"/>
              </a:rPr>
              <a:t>, </a:t>
            </a:r>
            <a:r>
              <a:rPr lang="en-US" altLang="ko-KR" dirty="0">
                <a:latin typeface="HY헤드라인M" panose="02030600000101010101" pitchFamily="18" charset="-127"/>
                <a:ea typeface="HY헤드라인M" panose="02030600000101010101" pitchFamily="18" charset="-127"/>
              </a:rPr>
              <a:t>Game over when the poop hits the player</a:t>
            </a:r>
            <a:endParaRPr lang="ko-KR" altLang="en-US" sz="1500" dirty="0">
              <a:latin typeface="HY헤드라인M" panose="02030600000101010101" pitchFamily="18" charset="-127"/>
              <a:ea typeface="HY헤드라인M" panose="02030600000101010101" pitchFamily="18" charset="-127"/>
            </a:endParaRPr>
          </a:p>
        </p:txBody>
      </p:sp>
      <mc:AlternateContent xmlns:mc="http://schemas.openxmlformats.org/markup-compatibility/2006" xmlns:p14="http://schemas.microsoft.com/office/powerpoint/2010/main">
        <mc:Choice Requires="p14">
          <p:contentPart p14:bwMode="auto" r:id="rId4">
            <p14:nvContentPartPr>
              <p14:cNvPr id="15" name="잉크 14">
                <a:extLst>
                  <a:ext uri="{FF2B5EF4-FFF2-40B4-BE49-F238E27FC236}">
                    <a16:creationId xmlns:a16="http://schemas.microsoft.com/office/drawing/2014/main" id="{D3CDBF62-9CC9-6E7E-4265-C1FEAC972230}"/>
                  </a:ext>
                </a:extLst>
              </p14:cNvPr>
              <p14:cNvContentPartPr/>
              <p14:nvPr/>
            </p14:nvContentPartPr>
            <p14:xfrm>
              <a:off x="10298371" y="5273353"/>
              <a:ext cx="360" cy="360"/>
            </p14:xfrm>
          </p:contentPart>
        </mc:Choice>
        <mc:Fallback xmlns="">
          <p:pic>
            <p:nvPicPr>
              <p:cNvPr id="15" name="잉크 14">
                <a:extLst>
                  <a:ext uri="{FF2B5EF4-FFF2-40B4-BE49-F238E27FC236}">
                    <a16:creationId xmlns:a16="http://schemas.microsoft.com/office/drawing/2014/main" id="{D3CDBF62-9CC9-6E7E-4265-C1FEAC972230}"/>
                  </a:ext>
                </a:extLst>
              </p:cNvPr>
              <p:cNvPicPr/>
              <p:nvPr/>
            </p:nvPicPr>
            <p:blipFill>
              <a:blip r:embed="rId5"/>
              <a:stretch>
                <a:fillRect/>
              </a:stretch>
            </p:blipFill>
            <p:spPr>
              <a:xfrm>
                <a:off x="10289371" y="5264713"/>
                <a:ext cx="18000" cy="18000"/>
              </a:xfrm>
              <a:prstGeom prst="rect">
                <a:avLst/>
              </a:prstGeom>
            </p:spPr>
          </p:pic>
        </mc:Fallback>
      </mc:AlternateContent>
      <p:pic>
        <p:nvPicPr>
          <p:cNvPr id="3" name="그림 2" descr="텍스트, 스크린샷, 디스플레이이(가) 표시된 사진&#10;&#10;자동 생성된 설명">
            <a:extLst>
              <a:ext uri="{FF2B5EF4-FFF2-40B4-BE49-F238E27FC236}">
                <a16:creationId xmlns:a16="http://schemas.microsoft.com/office/drawing/2014/main" id="{1481C623-F915-5DCB-79FA-3C0E9F9D186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463475" y="2127901"/>
            <a:ext cx="6150097" cy="4075237"/>
          </a:xfrm>
          <a:prstGeom prst="rect">
            <a:avLst/>
          </a:prstGeom>
        </p:spPr>
      </p:pic>
      <p:sp>
        <p:nvSpPr>
          <p:cNvPr id="2" name="TextBox 1">
            <a:extLst>
              <a:ext uri="{FF2B5EF4-FFF2-40B4-BE49-F238E27FC236}">
                <a16:creationId xmlns:a16="http://schemas.microsoft.com/office/drawing/2014/main" id="{F1E58EBD-B3E4-E8DB-2CD3-D27E8CE7BE66}"/>
              </a:ext>
            </a:extLst>
          </p:cNvPr>
          <p:cNvSpPr txBox="1"/>
          <p:nvPr/>
        </p:nvSpPr>
        <p:spPr>
          <a:xfrm>
            <a:off x="817521" y="674370"/>
            <a:ext cx="4890163" cy="923330"/>
          </a:xfrm>
          <a:prstGeom prst="rect">
            <a:avLst/>
          </a:prstGeom>
          <a:noFill/>
        </p:spPr>
        <p:txBody>
          <a:bodyPr wrap="square" rtlCol="0">
            <a:spAutoFit/>
          </a:bodyPr>
          <a:lstStyle/>
          <a:p>
            <a:r>
              <a:rPr lang="en-US" altLang="ko-KR" sz="5400" b="1" dirty="0">
                <a:ln w="31750">
                  <a:solidFill>
                    <a:schemeClr val="tx1">
                      <a:lumMod val="85000"/>
                      <a:lumOff val="15000"/>
                    </a:schemeClr>
                  </a:solidFill>
                  <a:prstDash val="solid"/>
                </a:ln>
                <a:solidFill>
                  <a:schemeClr val="accent1"/>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rPr>
              <a:t>Chapter 03</a:t>
            </a:r>
            <a:endParaRPr lang="ko-KR" altLang="en-US" sz="5400" b="1" dirty="0">
              <a:ln w="31750">
                <a:solidFill>
                  <a:schemeClr val="tx1">
                    <a:lumMod val="85000"/>
                    <a:lumOff val="15000"/>
                  </a:schemeClr>
                </a:solidFill>
                <a:prstDash val="solid"/>
              </a:ln>
              <a:solidFill>
                <a:schemeClr val="accent1"/>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endParaRPr>
          </a:p>
        </p:txBody>
      </p:sp>
      <p:grpSp>
        <p:nvGrpSpPr>
          <p:cNvPr id="8" name="그룹 7">
            <a:extLst>
              <a:ext uri="{FF2B5EF4-FFF2-40B4-BE49-F238E27FC236}">
                <a16:creationId xmlns:a16="http://schemas.microsoft.com/office/drawing/2014/main" id="{375D8595-F853-ADF2-3965-A31A6C887AAC}"/>
              </a:ext>
            </a:extLst>
          </p:cNvPr>
          <p:cNvGrpSpPr/>
          <p:nvPr/>
        </p:nvGrpSpPr>
        <p:grpSpPr>
          <a:xfrm>
            <a:off x="4907004" y="931126"/>
            <a:ext cx="5594444" cy="857260"/>
            <a:chOff x="3833920" y="1186996"/>
            <a:chExt cx="5594444" cy="857260"/>
          </a:xfrm>
        </p:grpSpPr>
        <p:cxnSp>
          <p:nvCxnSpPr>
            <p:cNvPr id="9" name="직선 연결선 8">
              <a:extLst>
                <a:ext uri="{FF2B5EF4-FFF2-40B4-BE49-F238E27FC236}">
                  <a16:creationId xmlns:a16="http://schemas.microsoft.com/office/drawing/2014/main" id="{9EEA5A04-078F-54E8-7BEE-275E055616E9}"/>
                </a:ext>
              </a:extLst>
            </p:cNvPr>
            <p:cNvCxnSpPr>
              <a:cxnSpLocks/>
            </p:cNvCxnSpPr>
            <p:nvPr/>
          </p:nvCxnSpPr>
          <p:spPr>
            <a:xfrm>
              <a:off x="3833920" y="2044256"/>
              <a:ext cx="4200525"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이등변 삼각형 9">
              <a:extLst>
                <a:ext uri="{FF2B5EF4-FFF2-40B4-BE49-F238E27FC236}">
                  <a16:creationId xmlns:a16="http://schemas.microsoft.com/office/drawing/2014/main" id="{2E9B4899-1EC8-CAAB-10AF-F2731209D120}"/>
                </a:ext>
              </a:extLst>
            </p:cNvPr>
            <p:cNvSpPr/>
            <p:nvPr/>
          </p:nvSpPr>
          <p:spPr>
            <a:xfrm rot="5400000">
              <a:off x="3838145" y="1332399"/>
              <a:ext cx="223388" cy="231838"/>
            </a:xfrm>
            <a:prstGeom prst="triangle">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n w="12700">
                  <a:solidFill>
                    <a:schemeClr val="tx1"/>
                  </a:solidFill>
                </a:ln>
                <a:solidFill>
                  <a:schemeClr val="accent1"/>
                </a:solidFill>
              </a:endParaRPr>
            </a:p>
          </p:txBody>
        </p:sp>
        <p:sp>
          <p:nvSpPr>
            <p:cNvPr id="11" name="TextBox 10">
              <a:extLst>
                <a:ext uri="{FF2B5EF4-FFF2-40B4-BE49-F238E27FC236}">
                  <a16:creationId xmlns:a16="http://schemas.microsoft.com/office/drawing/2014/main" id="{1C6791E7-9E8C-2D49-6D24-9362E9E21CA5}"/>
                </a:ext>
              </a:extLst>
            </p:cNvPr>
            <p:cNvSpPr txBox="1"/>
            <p:nvPr/>
          </p:nvSpPr>
          <p:spPr>
            <a:xfrm>
              <a:off x="4065758" y="1186996"/>
              <a:ext cx="5362606" cy="646331"/>
            </a:xfrm>
            <a:prstGeom prst="rect">
              <a:avLst/>
            </a:prstGeom>
            <a:noFill/>
            <a:ln>
              <a:solidFill>
                <a:schemeClr val="bg1"/>
              </a:solidFill>
            </a:ln>
          </p:spPr>
          <p:txBody>
            <a:bodyPr wrap="square" rtlCol="0">
              <a:spAutoFit/>
            </a:bodyPr>
            <a:lstStyle/>
            <a:p>
              <a:r>
                <a:rPr lang="en-US" altLang="ko-KR" dirty="0">
                  <a:latin typeface="HY헤드라인M" panose="02030600000101010101" pitchFamily="18" charset="-127"/>
                  <a:ea typeface="HY헤드라인M" panose="02030600000101010101" pitchFamily="18" charset="-127"/>
                </a:rPr>
                <a:t>avoid game</a:t>
              </a:r>
              <a:br>
                <a:rPr lang="en-US" altLang="ko-KR" sz="2800" dirty="0">
                  <a:latin typeface="HY헤드라인M" panose="02030600000101010101" pitchFamily="18" charset="-127"/>
                  <a:ea typeface="HY헤드라인M" panose="02030600000101010101" pitchFamily="18" charset="-127"/>
                </a:rPr>
              </a:br>
              <a:r>
                <a:rPr lang="en-US" altLang="ko-KR" dirty="0">
                  <a:latin typeface="HY헤드라인M" panose="02030600000101010101" pitchFamily="18" charset="-127"/>
                  <a:ea typeface="HY헤드라인M" panose="02030600000101010101" pitchFamily="18" charset="-127"/>
                </a:rPr>
                <a:t>Play video and code description</a:t>
              </a:r>
              <a:endParaRPr lang="ko-KR" altLang="en-US" sz="2500" b="1" spc="300" dirty="0">
                <a:ln w="31750">
                  <a:solidFill>
                    <a:schemeClr val="tx1">
                      <a:lumMod val="85000"/>
                      <a:lumOff val="15000"/>
                    </a:schemeClr>
                  </a:solidFill>
                  <a:prstDash val="solid"/>
                </a:ln>
                <a:solidFill>
                  <a:schemeClr val="accent1"/>
                </a:solidFill>
                <a:effectLst>
                  <a:outerShdw dist="76200" dir="3360000" algn="bl" rotWithShape="0">
                    <a:schemeClr val="tx2">
                      <a:lumMod val="75000"/>
                    </a:schemeClr>
                  </a:outerShdw>
                </a:effectLst>
                <a:latin typeface="HY헤드라인M" panose="02030600000101010101" pitchFamily="18" charset="-127"/>
                <a:ea typeface="HY헤드라인M" panose="02030600000101010101" pitchFamily="18" charset="-127"/>
                <a:cs typeface="둥근모꼴" panose="020B0500000000000000" pitchFamily="50" charset="-127"/>
              </a:endParaRPr>
            </a:p>
          </p:txBody>
        </p:sp>
      </p:grpSp>
    </p:spTree>
    <p:extLst>
      <p:ext uri="{BB962C8B-B14F-4D97-AF65-F5344CB8AC3E}">
        <p14:creationId xmlns:p14="http://schemas.microsoft.com/office/powerpoint/2010/main" val="32572536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그림 13" descr="화이트, 디자인이(가) 표시된 사진">
            <a:extLst>
              <a:ext uri="{FF2B5EF4-FFF2-40B4-BE49-F238E27FC236}">
                <a16:creationId xmlns:a16="http://schemas.microsoft.com/office/drawing/2014/main" id="{EA92B300-C9AC-1743-FB14-61A6C28608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 y="548641"/>
            <a:ext cx="11201400" cy="5634989"/>
          </a:xfrm>
          <a:prstGeom prst="rect">
            <a:avLst/>
          </a:prstGeom>
        </p:spPr>
      </p:pic>
      <p:pic>
        <p:nvPicPr>
          <p:cNvPr id="23" name="그림 22" descr="그리기이(가) 표시된 사진&#10;&#10;자동 생성된 설명">
            <a:extLst>
              <a:ext uri="{FF2B5EF4-FFF2-40B4-BE49-F238E27FC236}">
                <a16:creationId xmlns:a16="http://schemas.microsoft.com/office/drawing/2014/main" id="{F9810CFB-09CA-3F3C-EB9E-F3CCBA3BDB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4203" y="758532"/>
            <a:ext cx="700668" cy="700668"/>
          </a:xfrm>
          <a:prstGeom prst="rect">
            <a:avLst/>
          </a:prstGeom>
        </p:spPr>
      </p:pic>
      <p:sp>
        <p:nvSpPr>
          <p:cNvPr id="29" name="TextBox 28">
            <a:extLst>
              <a:ext uri="{FF2B5EF4-FFF2-40B4-BE49-F238E27FC236}">
                <a16:creationId xmlns:a16="http://schemas.microsoft.com/office/drawing/2014/main" id="{DEF7E6DF-7830-207C-2A67-5A6ABC9E5182}"/>
              </a:ext>
            </a:extLst>
          </p:cNvPr>
          <p:cNvSpPr txBox="1"/>
          <p:nvPr/>
        </p:nvSpPr>
        <p:spPr>
          <a:xfrm>
            <a:off x="689006" y="1779762"/>
            <a:ext cx="9889055" cy="492443"/>
          </a:xfrm>
          <a:prstGeom prst="rect">
            <a:avLst/>
          </a:prstGeom>
          <a:noFill/>
        </p:spPr>
        <p:txBody>
          <a:bodyPr wrap="square" rtlCol="0">
            <a:spAutoFit/>
          </a:bodyPr>
          <a:lstStyle/>
          <a:p>
            <a:r>
              <a:rPr lang="en-US" altLang="ko-KR" sz="1300" dirty="0">
                <a:latin typeface="HY헤드라인M" panose="02030600000101010101" pitchFamily="18" charset="-127"/>
                <a:ea typeface="HY헤드라인M" panose="02030600000101010101" pitchFamily="18" charset="-127"/>
              </a:rPr>
              <a:t>When the poop hits the ground, the motion of the poop popping comes out and is added one point to the score compartment</a:t>
            </a:r>
            <a:endParaRPr lang="ko-KR" altLang="en-US" sz="1300" dirty="0">
              <a:latin typeface="HY헤드라인M" panose="02030600000101010101" pitchFamily="18" charset="-127"/>
              <a:ea typeface="HY헤드라인M" panose="02030600000101010101" pitchFamily="18" charset="-127"/>
            </a:endParaRPr>
          </a:p>
        </p:txBody>
      </p:sp>
      <p:pic>
        <p:nvPicPr>
          <p:cNvPr id="4" name="그림 3" descr="스크린샷, 만화 영화, 하늘, 연이(가) 표시된 사진&#10;&#10;자동 생성된 설명">
            <a:extLst>
              <a:ext uri="{FF2B5EF4-FFF2-40B4-BE49-F238E27FC236}">
                <a16:creationId xmlns:a16="http://schemas.microsoft.com/office/drawing/2014/main" id="{BF466AC0-5BEA-D771-CF9A-F547A68C4A6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82651" y="2162221"/>
            <a:ext cx="7928752" cy="3885172"/>
          </a:xfrm>
          <a:prstGeom prst="rect">
            <a:avLst/>
          </a:prstGeom>
        </p:spPr>
      </p:pic>
      <mc:AlternateContent xmlns:mc="http://schemas.openxmlformats.org/markup-compatibility/2006" xmlns:p14="http://schemas.microsoft.com/office/powerpoint/2010/main">
        <mc:Choice Requires="p14">
          <p:contentPart p14:bwMode="auto" r:id="rId5">
            <p14:nvContentPartPr>
              <p14:cNvPr id="7" name="잉크 6">
                <a:extLst>
                  <a:ext uri="{FF2B5EF4-FFF2-40B4-BE49-F238E27FC236}">
                    <a16:creationId xmlns:a16="http://schemas.microsoft.com/office/drawing/2014/main" id="{5017D224-4B27-140C-CA7A-5E8FE50DF61C}"/>
                  </a:ext>
                </a:extLst>
              </p14:cNvPr>
              <p14:cNvContentPartPr/>
              <p14:nvPr/>
            </p14:nvContentPartPr>
            <p14:xfrm>
              <a:off x="1882651" y="4994713"/>
              <a:ext cx="788400" cy="677880"/>
            </p14:xfrm>
          </p:contentPart>
        </mc:Choice>
        <mc:Fallback xmlns="">
          <p:pic>
            <p:nvPicPr>
              <p:cNvPr id="7" name="잉크 6">
                <a:extLst>
                  <a:ext uri="{FF2B5EF4-FFF2-40B4-BE49-F238E27FC236}">
                    <a16:creationId xmlns:a16="http://schemas.microsoft.com/office/drawing/2014/main" id="{5017D224-4B27-140C-CA7A-5E8FE50DF61C}"/>
                  </a:ext>
                </a:extLst>
              </p:cNvPr>
              <p:cNvPicPr/>
              <p:nvPr/>
            </p:nvPicPr>
            <p:blipFill>
              <a:blip r:embed="rId6"/>
              <a:stretch>
                <a:fillRect/>
              </a:stretch>
            </p:blipFill>
            <p:spPr>
              <a:xfrm>
                <a:off x="1874011" y="4985713"/>
                <a:ext cx="806040" cy="695520"/>
              </a:xfrm>
              <a:prstGeom prst="rect">
                <a:avLst/>
              </a:prstGeom>
            </p:spPr>
          </p:pic>
        </mc:Fallback>
      </mc:AlternateContent>
      <p:grpSp>
        <p:nvGrpSpPr>
          <p:cNvPr id="13" name="그룹 12">
            <a:extLst>
              <a:ext uri="{FF2B5EF4-FFF2-40B4-BE49-F238E27FC236}">
                <a16:creationId xmlns:a16="http://schemas.microsoft.com/office/drawing/2014/main" id="{9D50DE4B-AA01-DC1E-B5C7-5C00FC5ED5EF}"/>
              </a:ext>
            </a:extLst>
          </p:cNvPr>
          <p:cNvGrpSpPr/>
          <p:nvPr/>
        </p:nvGrpSpPr>
        <p:grpSpPr>
          <a:xfrm>
            <a:off x="3195931" y="4719313"/>
            <a:ext cx="1118160" cy="843840"/>
            <a:chOff x="3195931" y="4719313"/>
            <a:chExt cx="1118160" cy="843840"/>
          </a:xfrm>
        </p:grpSpPr>
        <mc:AlternateContent xmlns:mc="http://schemas.openxmlformats.org/markup-compatibility/2006" xmlns:p14="http://schemas.microsoft.com/office/powerpoint/2010/main">
          <mc:Choice Requires="p14">
            <p:contentPart p14:bwMode="auto" r:id="rId7">
              <p14:nvContentPartPr>
                <p14:cNvPr id="8" name="잉크 7">
                  <a:extLst>
                    <a:ext uri="{FF2B5EF4-FFF2-40B4-BE49-F238E27FC236}">
                      <a16:creationId xmlns:a16="http://schemas.microsoft.com/office/drawing/2014/main" id="{3FC15ACB-BE6B-4C30-C4B0-D4D3291111D6}"/>
                    </a:ext>
                  </a:extLst>
                </p14:cNvPr>
                <p14:cNvContentPartPr/>
                <p14:nvPr/>
              </p14:nvContentPartPr>
              <p14:xfrm>
                <a:off x="4128331" y="4719313"/>
                <a:ext cx="47880" cy="577440"/>
              </p14:xfrm>
            </p:contentPart>
          </mc:Choice>
          <mc:Fallback xmlns="">
            <p:pic>
              <p:nvPicPr>
                <p:cNvPr id="8" name="잉크 7">
                  <a:extLst>
                    <a:ext uri="{FF2B5EF4-FFF2-40B4-BE49-F238E27FC236}">
                      <a16:creationId xmlns:a16="http://schemas.microsoft.com/office/drawing/2014/main" id="{3FC15ACB-BE6B-4C30-C4B0-D4D3291111D6}"/>
                    </a:ext>
                  </a:extLst>
                </p:cNvPr>
                <p:cNvPicPr/>
                <p:nvPr/>
              </p:nvPicPr>
              <p:blipFill>
                <a:blip r:embed="rId8"/>
                <a:stretch>
                  <a:fillRect/>
                </a:stretch>
              </p:blipFill>
              <p:spPr>
                <a:xfrm>
                  <a:off x="4119691" y="4710673"/>
                  <a:ext cx="65520" cy="5950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9" name="잉크 8">
                  <a:extLst>
                    <a:ext uri="{FF2B5EF4-FFF2-40B4-BE49-F238E27FC236}">
                      <a16:creationId xmlns:a16="http://schemas.microsoft.com/office/drawing/2014/main" id="{AA7AF5F7-F704-8BDE-41A1-0DDD992A5646}"/>
                    </a:ext>
                  </a:extLst>
                </p14:cNvPr>
                <p14:cNvContentPartPr/>
                <p14:nvPr/>
              </p14:nvContentPartPr>
              <p14:xfrm>
                <a:off x="4008451" y="5099833"/>
                <a:ext cx="305640" cy="264960"/>
              </p14:xfrm>
            </p:contentPart>
          </mc:Choice>
          <mc:Fallback xmlns="">
            <p:pic>
              <p:nvPicPr>
                <p:cNvPr id="9" name="잉크 8">
                  <a:extLst>
                    <a:ext uri="{FF2B5EF4-FFF2-40B4-BE49-F238E27FC236}">
                      <a16:creationId xmlns:a16="http://schemas.microsoft.com/office/drawing/2014/main" id="{AA7AF5F7-F704-8BDE-41A1-0DDD992A5646}"/>
                    </a:ext>
                  </a:extLst>
                </p:cNvPr>
                <p:cNvPicPr/>
                <p:nvPr/>
              </p:nvPicPr>
              <p:blipFill>
                <a:blip r:embed="rId10"/>
                <a:stretch>
                  <a:fillRect/>
                </a:stretch>
              </p:blipFill>
              <p:spPr>
                <a:xfrm>
                  <a:off x="3999451" y="5090833"/>
                  <a:ext cx="323280" cy="2826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1" name="잉크 10">
                  <a:extLst>
                    <a:ext uri="{FF2B5EF4-FFF2-40B4-BE49-F238E27FC236}">
                      <a16:creationId xmlns:a16="http://schemas.microsoft.com/office/drawing/2014/main" id="{4E1BFD0E-5F81-60D9-7E1A-CAB569435CEE}"/>
                    </a:ext>
                  </a:extLst>
                </p14:cNvPr>
                <p14:cNvContentPartPr/>
                <p14:nvPr/>
              </p14:nvContentPartPr>
              <p14:xfrm>
                <a:off x="3215011" y="5411593"/>
                <a:ext cx="599760" cy="21240"/>
              </p14:xfrm>
            </p:contentPart>
          </mc:Choice>
          <mc:Fallback xmlns="">
            <p:pic>
              <p:nvPicPr>
                <p:cNvPr id="11" name="잉크 10">
                  <a:extLst>
                    <a:ext uri="{FF2B5EF4-FFF2-40B4-BE49-F238E27FC236}">
                      <a16:creationId xmlns:a16="http://schemas.microsoft.com/office/drawing/2014/main" id="{4E1BFD0E-5F81-60D9-7E1A-CAB569435CEE}"/>
                    </a:ext>
                  </a:extLst>
                </p:cNvPr>
                <p:cNvPicPr/>
                <p:nvPr/>
              </p:nvPicPr>
              <p:blipFill>
                <a:blip r:embed="rId12"/>
                <a:stretch>
                  <a:fillRect/>
                </a:stretch>
              </p:blipFill>
              <p:spPr>
                <a:xfrm>
                  <a:off x="3206011" y="5402953"/>
                  <a:ext cx="617400" cy="3888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2" name="잉크 11">
                  <a:extLst>
                    <a:ext uri="{FF2B5EF4-FFF2-40B4-BE49-F238E27FC236}">
                      <a16:creationId xmlns:a16="http://schemas.microsoft.com/office/drawing/2014/main" id="{2B12DABE-0176-6FFD-15BE-167D54B9B9AA}"/>
                    </a:ext>
                  </a:extLst>
                </p14:cNvPr>
                <p14:cNvContentPartPr/>
                <p14:nvPr/>
              </p14:nvContentPartPr>
              <p14:xfrm>
                <a:off x="3195931" y="5310433"/>
                <a:ext cx="209520" cy="252720"/>
              </p14:xfrm>
            </p:contentPart>
          </mc:Choice>
          <mc:Fallback xmlns="">
            <p:pic>
              <p:nvPicPr>
                <p:cNvPr id="12" name="잉크 11">
                  <a:extLst>
                    <a:ext uri="{FF2B5EF4-FFF2-40B4-BE49-F238E27FC236}">
                      <a16:creationId xmlns:a16="http://schemas.microsoft.com/office/drawing/2014/main" id="{2B12DABE-0176-6FFD-15BE-167D54B9B9AA}"/>
                    </a:ext>
                  </a:extLst>
                </p:cNvPr>
                <p:cNvPicPr/>
                <p:nvPr/>
              </p:nvPicPr>
              <p:blipFill>
                <a:blip r:embed="rId14"/>
                <a:stretch>
                  <a:fillRect/>
                </a:stretch>
              </p:blipFill>
              <p:spPr>
                <a:xfrm>
                  <a:off x="3186931" y="5301793"/>
                  <a:ext cx="227160" cy="27036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5">
            <p14:nvContentPartPr>
              <p14:cNvPr id="15" name="잉크 14">
                <a:extLst>
                  <a:ext uri="{FF2B5EF4-FFF2-40B4-BE49-F238E27FC236}">
                    <a16:creationId xmlns:a16="http://schemas.microsoft.com/office/drawing/2014/main" id="{D3CDBF62-9CC9-6E7E-4265-C1FEAC972230}"/>
                  </a:ext>
                </a:extLst>
              </p14:cNvPr>
              <p14:cNvContentPartPr/>
              <p14:nvPr/>
            </p14:nvContentPartPr>
            <p14:xfrm>
              <a:off x="10298371" y="5273353"/>
              <a:ext cx="360" cy="360"/>
            </p14:xfrm>
          </p:contentPart>
        </mc:Choice>
        <mc:Fallback xmlns="">
          <p:pic>
            <p:nvPicPr>
              <p:cNvPr id="15" name="잉크 14">
                <a:extLst>
                  <a:ext uri="{FF2B5EF4-FFF2-40B4-BE49-F238E27FC236}">
                    <a16:creationId xmlns:a16="http://schemas.microsoft.com/office/drawing/2014/main" id="{D3CDBF62-9CC9-6E7E-4265-C1FEAC972230}"/>
                  </a:ext>
                </a:extLst>
              </p:cNvPr>
              <p:cNvPicPr/>
              <p:nvPr/>
            </p:nvPicPr>
            <p:blipFill>
              <a:blip r:embed="rId16"/>
              <a:stretch>
                <a:fillRect/>
              </a:stretch>
            </p:blipFill>
            <p:spPr>
              <a:xfrm>
                <a:off x="10289371" y="5264713"/>
                <a:ext cx="18000" cy="18000"/>
              </a:xfrm>
              <a:prstGeom prst="rect">
                <a:avLst/>
              </a:prstGeom>
            </p:spPr>
          </p:pic>
        </mc:Fallback>
      </mc:AlternateContent>
      <p:sp>
        <p:nvSpPr>
          <p:cNvPr id="2" name="TextBox 1">
            <a:extLst>
              <a:ext uri="{FF2B5EF4-FFF2-40B4-BE49-F238E27FC236}">
                <a16:creationId xmlns:a16="http://schemas.microsoft.com/office/drawing/2014/main" id="{B4CF4A83-FA74-817C-439E-1ADD29B2C7E8}"/>
              </a:ext>
            </a:extLst>
          </p:cNvPr>
          <p:cNvSpPr txBox="1"/>
          <p:nvPr/>
        </p:nvSpPr>
        <p:spPr>
          <a:xfrm>
            <a:off x="817521" y="674370"/>
            <a:ext cx="4816013" cy="923330"/>
          </a:xfrm>
          <a:prstGeom prst="rect">
            <a:avLst/>
          </a:prstGeom>
          <a:noFill/>
        </p:spPr>
        <p:txBody>
          <a:bodyPr wrap="square" rtlCol="0">
            <a:spAutoFit/>
          </a:bodyPr>
          <a:lstStyle/>
          <a:p>
            <a:r>
              <a:rPr lang="en-US" altLang="ko-KR" sz="5400" b="1" dirty="0">
                <a:ln w="31750">
                  <a:solidFill>
                    <a:schemeClr val="tx1">
                      <a:lumMod val="85000"/>
                      <a:lumOff val="15000"/>
                    </a:schemeClr>
                  </a:solidFill>
                  <a:prstDash val="solid"/>
                </a:ln>
                <a:solidFill>
                  <a:schemeClr val="accent1"/>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rPr>
              <a:t>Chapter 03</a:t>
            </a:r>
            <a:endParaRPr lang="ko-KR" altLang="en-US" sz="5400" b="1" dirty="0">
              <a:ln w="31750">
                <a:solidFill>
                  <a:schemeClr val="tx1">
                    <a:lumMod val="85000"/>
                    <a:lumOff val="15000"/>
                  </a:schemeClr>
                </a:solidFill>
                <a:prstDash val="solid"/>
              </a:ln>
              <a:solidFill>
                <a:schemeClr val="accent1"/>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endParaRPr>
          </a:p>
        </p:txBody>
      </p:sp>
      <p:grpSp>
        <p:nvGrpSpPr>
          <p:cNvPr id="16" name="그룹 15">
            <a:extLst>
              <a:ext uri="{FF2B5EF4-FFF2-40B4-BE49-F238E27FC236}">
                <a16:creationId xmlns:a16="http://schemas.microsoft.com/office/drawing/2014/main" id="{28A7DCF2-5B8E-F5F8-6AEF-F6F0F20340FF}"/>
              </a:ext>
            </a:extLst>
          </p:cNvPr>
          <p:cNvGrpSpPr/>
          <p:nvPr/>
        </p:nvGrpSpPr>
        <p:grpSpPr>
          <a:xfrm>
            <a:off x="4907004" y="931126"/>
            <a:ext cx="5594444" cy="857260"/>
            <a:chOff x="3833920" y="1186996"/>
            <a:chExt cx="5594444" cy="857260"/>
          </a:xfrm>
        </p:grpSpPr>
        <p:cxnSp>
          <p:nvCxnSpPr>
            <p:cNvPr id="17" name="직선 연결선 16">
              <a:extLst>
                <a:ext uri="{FF2B5EF4-FFF2-40B4-BE49-F238E27FC236}">
                  <a16:creationId xmlns:a16="http://schemas.microsoft.com/office/drawing/2014/main" id="{789EE5BD-A4FA-D886-AA38-8CF5AA2FF24A}"/>
                </a:ext>
              </a:extLst>
            </p:cNvPr>
            <p:cNvCxnSpPr>
              <a:cxnSpLocks/>
            </p:cNvCxnSpPr>
            <p:nvPr/>
          </p:nvCxnSpPr>
          <p:spPr>
            <a:xfrm>
              <a:off x="3833920" y="2044256"/>
              <a:ext cx="4200525"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이등변 삼각형 17">
              <a:extLst>
                <a:ext uri="{FF2B5EF4-FFF2-40B4-BE49-F238E27FC236}">
                  <a16:creationId xmlns:a16="http://schemas.microsoft.com/office/drawing/2014/main" id="{4A514686-6E8A-EC2A-D7BC-028CDE24E256}"/>
                </a:ext>
              </a:extLst>
            </p:cNvPr>
            <p:cNvSpPr/>
            <p:nvPr/>
          </p:nvSpPr>
          <p:spPr>
            <a:xfrm rot="5400000">
              <a:off x="3838145" y="1332399"/>
              <a:ext cx="223388" cy="231838"/>
            </a:xfrm>
            <a:prstGeom prst="triangle">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n w="12700">
                  <a:solidFill>
                    <a:schemeClr val="tx1"/>
                  </a:solidFill>
                </a:ln>
                <a:solidFill>
                  <a:schemeClr val="accent1"/>
                </a:solidFill>
              </a:endParaRPr>
            </a:p>
          </p:txBody>
        </p:sp>
        <p:sp>
          <p:nvSpPr>
            <p:cNvPr id="19" name="TextBox 18">
              <a:extLst>
                <a:ext uri="{FF2B5EF4-FFF2-40B4-BE49-F238E27FC236}">
                  <a16:creationId xmlns:a16="http://schemas.microsoft.com/office/drawing/2014/main" id="{B21DB19F-D470-B221-8474-290DAB83CD8D}"/>
                </a:ext>
              </a:extLst>
            </p:cNvPr>
            <p:cNvSpPr txBox="1"/>
            <p:nvPr/>
          </p:nvSpPr>
          <p:spPr>
            <a:xfrm>
              <a:off x="4065758" y="1186996"/>
              <a:ext cx="5362606" cy="646331"/>
            </a:xfrm>
            <a:prstGeom prst="rect">
              <a:avLst/>
            </a:prstGeom>
            <a:noFill/>
            <a:ln>
              <a:solidFill>
                <a:schemeClr val="bg1"/>
              </a:solidFill>
            </a:ln>
          </p:spPr>
          <p:txBody>
            <a:bodyPr wrap="square" rtlCol="0">
              <a:spAutoFit/>
            </a:bodyPr>
            <a:lstStyle/>
            <a:p>
              <a:r>
                <a:rPr lang="en-US" altLang="ko-KR" dirty="0">
                  <a:latin typeface="HY헤드라인M" panose="02030600000101010101" pitchFamily="18" charset="-127"/>
                  <a:ea typeface="HY헤드라인M" panose="02030600000101010101" pitchFamily="18" charset="-127"/>
                </a:rPr>
                <a:t>avoid game</a:t>
              </a:r>
              <a:br>
                <a:rPr lang="en-US" altLang="ko-KR" sz="2800" dirty="0">
                  <a:latin typeface="HY헤드라인M" panose="02030600000101010101" pitchFamily="18" charset="-127"/>
                  <a:ea typeface="HY헤드라인M" panose="02030600000101010101" pitchFamily="18" charset="-127"/>
                </a:rPr>
              </a:br>
              <a:r>
                <a:rPr lang="en-US" altLang="ko-KR" dirty="0">
                  <a:latin typeface="HY헤드라인M" panose="02030600000101010101" pitchFamily="18" charset="-127"/>
                  <a:ea typeface="HY헤드라인M" panose="02030600000101010101" pitchFamily="18" charset="-127"/>
                </a:rPr>
                <a:t>Play video and code description</a:t>
              </a:r>
              <a:endParaRPr lang="ko-KR" altLang="en-US" sz="2500" b="1" spc="300" dirty="0">
                <a:ln w="31750">
                  <a:solidFill>
                    <a:schemeClr val="tx1">
                      <a:lumMod val="85000"/>
                      <a:lumOff val="15000"/>
                    </a:schemeClr>
                  </a:solidFill>
                  <a:prstDash val="solid"/>
                </a:ln>
                <a:solidFill>
                  <a:schemeClr val="accent1"/>
                </a:solidFill>
                <a:effectLst>
                  <a:outerShdw dist="76200" dir="3360000" algn="bl" rotWithShape="0">
                    <a:schemeClr val="tx2">
                      <a:lumMod val="75000"/>
                    </a:schemeClr>
                  </a:outerShdw>
                </a:effectLst>
                <a:latin typeface="HY헤드라인M" panose="02030600000101010101" pitchFamily="18" charset="-127"/>
                <a:ea typeface="HY헤드라인M" panose="02030600000101010101" pitchFamily="18" charset="-127"/>
                <a:cs typeface="둥근모꼴" panose="020B0500000000000000" pitchFamily="50" charset="-127"/>
              </a:endParaRPr>
            </a:p>
          </p:txBody>
        </p:sp>
      </p:grpSp>
    </p:spTree>
    <p:extLst>
      <p:ext uri="{BB962C8B-B14F-4D97-AF65-F5344CB8AC3E}">
        <p14:creationId xmlns:p14="http://schemas.microsoft.com/office/powerpoint/2010/main" val="19219631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그림 13" descr="화이트, 디자인이(가) 표시된 사진">
            <a:extLst>
              <a:ext uri="{FF2B5EF4-FFF2-40B4-BE49-F238E27FC236}">
                <a16:creationId xmlns:a16="http://schemas.microsoft.com/office/drawing/2014/main" id="{EA92B300-C9AC-1743-FB14-61A6C28608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 y="619089"/>
            <a:ext cx="11201400" cy="5634989"/>
          </a:xfrm>
          <a:prstGeom prst="rect">
            <a:avLst/>
          </a:prstGeom>
        </p:spPr>
      </p:pic>
      <p:pic>
        <p:nvPicPr>
          <p:cNvPr id="23" name="그림 22" descr="그리기이(가) 표시된 사진&#10;&#10;자동 생성된 설명">
            <a:extLst>
              <a:ext uri="{FF2B5EF4-FFF2-40B4-BE49-F238E27FC236}">
                <a16:creationId xmlns:a16="http://schemas.microsoft.com/office/drawing/2014/main" id="{F9810CFB-09CA-3F3C-EB9E-F3CCBA3BDB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4203" y="758532"/>
            <a:ext cx="700668" cy="700668"/>
          </a:xfrm>
          <a:prstGeom prst="rect">
            <a:avLst/>
          </a:prstGeom>
        </p:spPr>
      </p:pic>
      <p:sp>
        <p:nvSpPr>
          <p:cNvPr id="29" name="TextBox 28">
            <a:extLst>
              <a:ext uri="{FF2B5EF4-FFF2-40B4-BE49-F238E27FC236}">
                <a16:creationId xmlns:a16="http://schemas.microsoft.com/office/drawing/2014/main" id="{DEF7E6DF-7830-207C-2A67-5A6ABC9E5182}"/>
              </a:ext>
            </a:extLst>
          </p:cNvPr>
          <p:cNvSpPr txBox="1"/>
          <p:nvPr/>
        </p:nvSpPr>
        <p:spPr>
          <a:xfrm>
            <a:off x="1019351" y="1787800"/>
            <a:ext cx="10677349" cy="323165"/>
          </a:xfrm>
          <a:prstGeom prst="rect">
            <a:avLst/>
          </a:prstGeom>
          <a:noFill/>
        </p:spPr>
        <p:txBody>
          <a:bodyPr wrap="square" rtlCol="0">
            <a:spAutoFit/>
          </a:bodyPr>
          <a:lstStyle/>
          <a:p>
            <a:r>
              <a:rPr lang="en-US" altLang="ko-KR" sz="1500" dirty="0" err="1">
                <a:latin typeface="HY헤드라인M" panose="02030600000101010101" pitchFamily="18" charset="-127"/>
                <a:ea typeface="HY헤드라인M" panose="02030600000101010101" pitchFamily="18" charset="-127"/>
              </a:rPr>
              <a:t>BestScore</a:t>
            </a:r>
            <a:r>
              <a:rPr lang="en-US" altLang="ko-KR" sz="1500" dirty="0">
                <a:latin typeface="HY헤드라인M" panose="02030600000101010101" pitchFamily="18" charset="-127"/>
                <a:ea typeface="HY헤드라인M" panose="02030600000101010101" pitchFamily="18" charset="-127"/>
              </a:rPr>
              <a:t> and </a:t>
            </a:r>
            <a:r>
              <a:rPr lang="en-US" altLang="ko-KR" sz="1500" dirty="0" err="1">
                <a:latin typeface="HY헤드라인M" panose="02030600000101010101" pitchFamily="18" charset="-127"/>
                <a:ea typeface="HY헤드라인M" panose="02030600000101010101" pitchFamily="18" charset="-127"/>
              </a:rPr>
              <a:t>Gameover</a:t>
            </a:r>
            <a:r>
              <a:rPr lang="en-US" altLang="ko-KR" sz="1500" dirty="0">
                <a:latin typeface="HY헤드라인M" panose="02030600000101010101" pitchFamily="18" charset="-127"/>
                <a:ea typeface="HY헤드라인M" panose="02030600000101010101" pitchFamily="18" charset="-127"/>
              </a:rPr>
              <a:t> codes where the poop hits the player</a:t>
            </a:r>
            <a:endParaRPr lang="ko-KR" altLang="en-US" sz="1500" dirty="0">
              <a:latin typeface="HY헤드라인M" panose="02030600000101010101" pitchFamily="18" charset="-127"/>
              <a:ea typeface="HY헤드라인M" panose="02030600000101010101" pitchFamily="18" charset="-127"/>
            </a:endParaRPr>
          </a:p>
        </p:txBody>
      </p:sp>
      <mc:AlternateContent xmlns:mc="http://schemas.openxmlformats.org/markup-compatibility/2006" xmlns:p14="http://schemas.microsoft.com/office/powerpoint/2010/main">
        <mc:Choice Requires="p14">
          <p:contentPart p14:bwMode="auto" r:id="rId4">
            <p14:nvContentPartPr>
              <p14:cNvPr id="15" name="잉크 14">
                <a:extLst>
                  <a:ext uri="{FF2B5EF4-FFF2-40B4-BE49-F238E27FC236}">
                    <a16:creationId xmlns:a16="http://schemas.microsoft.com/office/drawing/2014/main" id="{D3CDBF62-9CC9-6E7E-4265-C1FEAC972230}"/>
                  </a:ext>
                </a:extLst>
              </p14:cNvPr>
              <p14:cNvContentPartPr/>
              <p14:nvPr/>
            </p14:nvContentPartPr>
            <p14:xfrm>
              <a:off x="10298371" y="5273353"/>
              <a:ext cx="360" cy="360"/>
            </p14:xfrm>
          </p:contentPart>
        </mc:Choice>
        <mc:Fallback xmlns="">
          <p:pic>
            <p:nvPicPr>
              <p:cNvPr id="15" name="잉크 14">
                <a:extLst>
                  <a:ext uri="{FF2B5EF4-FFF2-40B4-BE49-F238E27FC236}">
                    <a16:creationId xmlns:a16="http://schemas.microsoft.com/office/drawing/2014/main" id="{D3CDBF62-9CC9-6E7E-4265-C1FEAC972230}"/>
                  </a:ext>
                </a:extLst>
              </p:cNvPr>
              <p:cNvPicPr/>
              <p:nvPr/>
            </p:nvPicPr>
            <p:blipFill>
              <a:blip r:embed="rId5"/>
              <a:stretch>
                <a:fillRect/>
              </a:stretch>
            </p:blipFill>
            <p:spPr>
              <a:xfrm>
                <a:off x="10289371" y="5264713"/>
                <a:ext cx="18000" cy="18000"/>
              </a:xfrm>
              <a:prstGeom prst="rect">
                <a:avLst/>
              </a:prstGeom>
            </p:spPr>
          </p:pic>
        </mc:Fallback>
      </mc:AlternateContent>
      <p:pic>
        <p:nvPicPr>
          <p:cNvPr id="4" name="그림 3" descr="텍스트, 스크린샷, 폰트, 디스플레이이(가) 표시된 사진&#10;&#10;자동 생성된 설명">
            <a:extLst>
              <a:ext uri="{FF2B5EF4-FFF2-40B4-BE49-F238E27FC236}">
                <a16:creationId xmlns:a16="http://schemas.microsoft.com/office/drawing/2014/main" id="{E22B7937-4104-9CD7-488F-4CBD49DE5A3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41157" y="2181010"/>
            <a:ext cx="8150988" cy="3818888"/>
          </a:xfrm>
          <a:prstGeom prst="rect">
            <a:avLst/>
          </a:prstGeom>
        </p:spPr>
      </p:pic>
      <p:sp>
        <p:nvSpPr>
          <p:cNvPr id="2" name="TextBox 1">
            <a:extLst>
              <a:ext uri="{FF2B5EF4-FFF2-40B4-BE49-F238E27FC236}">
                <a16:creationId xmlns:a16="http://schemas.microsoft.com/office/drawing/2014/main" id="{E617BB49-82C0-D60D-7025-3438C21819E5}"/>
              </a:ext>
            </a:extLst>
          </p:cNvPr>
          <p:cNvSpPr txBox="1"/>
          <p:nvPr/>
        </p:nvSpPr>
        <p:spPr>
          <a:xfrm>
            <a:off x="817521" y="674370"/>
            <a:ext cx="4898414" cy="923330"/>
          </a:xfrm>
          <a:prstGeom prst="rect">
            <a:avLst/>
          </a:prstGeom>
          <a:noFill/>
        </p:spPr>
        <p:txBody>
          <a:bodyPr wrap="square" rtlCol="0">
            <a:spAutoFit/>
          </a:bodyPr>
          <a:lstStyle/>
          <a:p>
            <a:r>
              <a:rPr lang="en-US" altLang="ko-KR" sz="5400" b="1" dirty="0">
                <a:ln w="31750">
                  <a:solidFill>
                    <a:schemeClr val="tx1">
                      <a:lumMod val="85000"/>
                      <a:lumOff val="15000"/>
                    </a:schemeClr>
                  </a:solidFill>
                  <a:prstDash val="solid"/>
                </a:ln>
                <a:solidFill>
                  <a:schemeClr val="accent1"/>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rPr>
              <a:t>Chapter 03</a:t>
            </a:r>
            <a:endParaRPr lang="ko-KR" altLang="en-US" sz="5400" b="1" dirty="0">
              <a:ln w="31750">
                <a:solidFill>
                  <a:schemeClr val="tx1">
                    <a:lumMod val="85000"/>
                    <a:lumOff val="15000"/>
                  </a:schemeClr>
                </a:solidFill>
                <a:prstDash val="solid"/>
              </a:ln>
              <a:solidFill>
                <a:schemeClr val="accent1"/>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endParaRPr>
          </a:p>
        </p:txBody>
      </p:sp>
      <p:grpSp>
        <p:nvGrpSpPr>
          <p:cNvPr id="8" name="그룹 7">
            <a:extLst>
              <a:ext uri="{FF2B5EF4-FFF2-40B4-BE49-F238E27FC236}">
                <a16:creationId xmlns:a16="http://schemas.microsoft.com/office/drawing/2014/main" id="{24F13FCA-3AEF-DB75-36AD-1CD8E131B080}"/>
              </a:ext>
            </a:extLst>
          </p:cNvPr>
          <p:cNvGrpSpPr/>
          <p:nvPr/>
        </p:nvGrpSpPr>
        <p:grpSpPr>
          <a:xfrm>
            <a:off x="4907004" y="931126"/>
            <a:ext cx="5594444" cy="857260"/>
            <a:chOff x="3833920" y="1186996"/>
            <a:chExt cx="5594444" cy="857260"/>
          </a:xfrm>
        </p:grpSpPr>
        <p:cxnSp>
          <p:nvCxnSpPr>
            <p:cNvPr id="9" name="직선 연결선 8">
              <a:extLst>
                <a:ext uri="{FF2B5EF4-FFF2-40B4-BE49-F238E27FC236}">
                  <a16:creationId xmlns:a16="http://schemas.microsoft.com/office/drawing/2014/main" id="{66AE8E41-4A37-A499-25D6-214E901626DE}"/>
                </a:ext>
              </a:extLst>
            </p:cNvPr>
            <p:cNvCxnSpPr>
              <a:cxnSpLocks/>
            </p:cNvCxnSpPr>
            <p:nvPr/>
          </p:nvCxnSpPr>
          <p:spPr>
            <a:xfrm>
              <a:off x="3833920" y="2044256"/>
              <a:ext cx="4200525"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이등변 삼각형 9">
              <a:extLst>
                <a:ext uri="{FF2B5EF4-FFF2-40B4-BE49-F238E27FC236}">
                  <a16:creationId xmlns:a16="http://schemas.microsoft.com/office/drawing/2014/main" id="{CEB47F27-A131-CDDC-8AD9-9EA1BAF16482}"/>
                </a:ext>
              </a:extLst>
            </p:cNvPr>
            <p:cNvSpPr/>
            <p:nvPr/>
          </p:nvSpPr>
          <p:spPr>
            <a:xfrm rot="5400000">
              <a:off x="3838145" y="1332399"/>
              <a:ext cx="223388" cy="231838"/>
            </a:xfrm>
            <a:prstGeom prst="triangle">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n w="12700">
                  <a:solidFill>
                    <a:schemeClr val="tx1"/>
                  </a:solidFill>
                </a:ln>
                <a:solidFill>
                  <a:schemeClr val="accent1"/>
                </a:solidFill>
              </a:endParaRPr>
            </a:p>
          </p:txBody>
        </p:sp>
        <p:sp>
          <p:nvSpPr>
            <p:cNvPr id="11" name="TextBox 10">
              <a:extLst>
                <a:ext uri="{FF2B5EF4-FFF2-40B4-BE49-F238E27FC236}">
                  <a16:creationId xmlns:a16="http://schemas.microsoft.com/office/drawing/2014/main" id="{5AD034FD-BABC-6955-351A-22766936B2BF}"/>
                </a:ext>
              </a:extLst>
            </p:cNvPr>
            <p:cNvSpPr txBox="1"/>
            <p:nvPr/>
          </p:nvSpPr>
          <p:spPr>
            <a:xfrm>
              <a:off x="4065758" y="1186996"/>
              <a:ext cx="5362606" cy="646331"/>
            </a:xfrm>
            <a:prstGeom prst="rect">
              <a:avLst/>
            </a:prstGeom>
            <a:noFill/>
            <a:ln>
              <a:solidFill>
                <a:schemeClr val="bg1"/>
              </a:solidFill>
            </a:ln>
          </p:spPr>
          <p:txBody>
            <a:bodyPr wrap="square" rtlCol="0">
              <a:spAutoFit/>
            </a:bodyPr>
            <a:lstStyle/>
            <a:p>
              <a:r>
                <a:rPr lang="en-US" altLang="ko-KR" dirty="0">
                  <a:latin typeface="HY헤드라인M" panose="02030600000101010101" pitchFamily="18" charset="-127"/>
                  <a:ea typeface="HY헤드라인M" panose="02030600000101010101" pitchFamily="18" charset="-127"/>
                </a:rPr>
                <a:t>avoid game</a:t>
              </a:r>
              <a:br>
                <a:rPr lang="en-US" altLang="ko-KR" sz="2800" dirty="0">
                  <a:latin typeface="HY헤드라인M" panose="02030600000101010101" pitchFamily="18" charset="-127"/>
                  <a:ea typeface="HY헤드라인M" panose="02030600000101010101" pitchFamily="18" charset="-127"/>
                </a:rPr>
              </a:br>
              <a:r>
                <a:rPr lang="en-US" altLang="ko-KR" dirty="0">
                  <a:latin typeface="HY헤드라인M" panose="02030600000101010101" pitchFamily="18" charset="-127"/>
                  <a:ea typeface="HY헤드라인M" panose="02030600000101010101" pitchFamily="18" charset="-127"/>
                </a:rPr>
                <a:t>Play video and code description</a:t>
              </a:r>
              <a:endParaRPr lang="ko-KR" altLang="en-US" sz="2500" b="1" spc="300" dirty="0">
                <a:ln w="31750">
                  <a:solidFill>
                    <a:schemeClr val="tx1">
                      <a:lumMod val="85000"/>
                      <a:lumOff val="15000"/>
                    </a:schemeClr>
                  </a:solidFill>
                  <a:prstDash val="solid"/>
                </a:ln>
                <a:solidFill>
                  <a:schemeClr val="accent1"/>
                </a:solidFill>
                <a:effectLst>
                  <a:outerShdw dist="76200" dir="3360000" algn="bl" rotWithShape="0">
                    <a:schemeClr val="tx2">
                      <a:lumMod val="75000"/>
                    </a:schemeClr>
                  </a:outerShdw>
                </a:effectLst>
                <a:latin typeface="HY헤드라인M" panose="02030600000101010101" pitchFamily="18" charset="-127"/>
                <a:ea typeface="HY헤드라인M" panose="02030600000101010101" pitchFamily="18" charset="-127"/>
                <a:cs typeface="둥근모꼴" panose="020B0500000000000000" pitchFamily="50" charset="-127"/>
              </a:endParaRPr>
            </a:p>
          </p:txBody>
        </p:sp>
      </p:grpSp>
    </p:spTree>
    <p:extLst>
      <p:ext uri="{BB962C8B-B14F-4D97-AF65-F5344CB8AC3E}">
        <p14:creationId xmlns:p14="http://schemas.microsoft.com/office/powerpoint/2010/main" val="36826146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그림 13" descr="화이트, 디자인이(가) 표시된 사진">
            <a:extLst>
              <a:ext uri="{FF2B5EF4-FFF2-40B4-BE49-F238E27FC236}">
                <a16:creationId xmlns:a16="http://schemas.microsoft.com/office/drawing/2014/main" id="{EA92B300-C9AC-1743-FB14-61A6C28608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5300" y="674370"/>
            <a:ext cx="11201400" cy="5634989"/>
          </a:xfrm>
          <a:prstGeom prst="rect">
            <a:avLst/>
          </a:prstGeom>
        </p:spPr>
      </p:pic>
      <p:pic>
        <p:nvPicPr>
          <p:cNvPr id="23" name="그림 22" descr="그리기이(가) 표시된 사진&#10;&#10;자동 생성된 설명">
            <a:extLst>
              <a:ext uri="{FF2B5EF4-FFF2-40B4-BE49-F238E27FC236}">
                <a16:creationId xmlns:a16="http://schemas.microsoft.com/office/drawing/2014/main" id="{F9810CFB-09CA-3F3C-EB9E-F3CCBA3BDB6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94203" y="758532"/>
            <a:ext cx="700668" cy="700668"/>
          </a:xfrm>
          <a:prstGeom prst="rect">
            <a:avLst/>
          </a:prstGeom>
        </p:spPr>
      </p:pic>
      <p:sp>
        <p:nvSpPr>
          <p:cNvPr id="3" name="TextBox 2">
            <a:extLst>
              <a:ext uri="{FF2B5EF4-FFF2-40B4-BE49-F238E27FC236}">
                <a16:creationId xmlns:a16="http://schemas.microsoft.com/office/drawing/2014/main" id="{B60CC3A5-8CAD-DF08-B5A3-BA931537A2F5}"/>
              </a:ext>
            </a:extLst>
          </p:cNvPr>
          <p:cNvSpPr txBox="1"/>
          <p:nvPr/>
        </p:nvSpPr>
        <p:spPr>
          <a:xfrm>
            <a:off x="817521" y="1637964"/>
            <a:ext cx="10677349" cy="692497"/>
          </a:xfrm>
          <a:prstGeom prst="rect">
            <a:avLst/>
          </a:prstGeom>
          <a:noFill/>
        </p:spPr>
        <p:txBody>
          <a:bodyPr wrap="square" rtlCol="0">
            <a:spAutoFit/>
          </a:bodyPr>
          <a:lstStyle/>
          <a:p>
            <a:r>
              <a:rPr lang="en-US" altLang="ko-KR" sz="1300" dirty="0">
                <a:latin typeface="HY헤드라인M" panose="02030600000101010101" pitchFamily="18" charset="-127"/>
                <a:ea typeface="HY헤드라인M" panose="02030600000101010101" pitchFamily="18" charset="-127"/>
              </a:rPr>
              <a:t>If you don't drag for 10 seconds in the Break game</a:t>
            </a:r>
            <a:br>
              <a:rPr lang="en-US" altLang="ko-KR" sz="1300" dirty="0">
                <a:latin typeface="HY헤드라인M" panose="02030600000101010101" pitchFamily="18" charset="-127"/>
                <a:ea typeface="HY헤드라인M" panose="02030600000101010101" pitchFamily="18" charset="-127"/>
              </a:rPr>
            </a:br>
            <a:r>
              <a:rPr lang="en-US" altLang="ko-KR" sz="1300" dirty="0">
                <a:latin typeface="HY헤드라인M" panose="02030600000101010101" pitchFamily="18" charset="-127"/>
                <a:ea typeface="HY헤드라인M" panose="02030600000101010101" pitchFamily="18" charset="-127"/>
              </a:rPr>
              <a:t>Switch to the </a:t>
            </a:r>
            <a:r>
              <a:rPr lang="en-US" altLang="ko-KR" sz="1300" dirty="0" err="1">
                <a:latin typeface="HY헤드라인M" panose="02030600000101010101" pitchFamily="18" charset="-127"/>
                <a:ea typeface="HY헤드라인M" panose="02030600000101010101" pitchFamily="18" charset="-127"/>
              </a:rPr>
              <a:t>Gameover</a:t>
            </a:r>
            <a:r>
              <a:rPr lang="en-US" altLang="ko-KR" sz="1300" dirty="0">
                <a:latin typeface="HY헤드라인M" panose="02030600000101010101" pitchFamily="18" charset="-127"/>
                <a:ea typeface="HY헤드라인M" panose="02030600000101010101" pitchFamily="18" charset="-127"/>
              </a:rPr>
              <a:t> scene when there is no movement on the screen</a:t>
            </a:r>
            <a:br>
              <a:rPr lang="en-US" altLang="ko-KR" sz="1300" dirty="0">
                <a:latin typeface="HY헤드라인M" panose="02030600000101010101" pitchFamily="18" charset="-127"/>
                <a:ea typeface="HY헤드라인M" panose="02030600000101010101" pitchFamily="18" charset="-127"/>
              </a:rPr>
            </a:br>
            <a:r>
              <a:rPr lang="en-US" altLang="ko-KR" sz="1300" dirty="0">
                <a:latin typeface="HY헤드라인M" panose="02030600000101010101" pitchFamily="18" charset="-127"/>
                <a:ea typeface="HY헤드라인M" panose="02030600000101010101" pitchFamily="18" charset="-127"/>
              </a:rPr>
              <a:t>(Press </a:t>
            </a:r>
            <a:r>
              <a:rPr lang="en-US" altLang="ko-KR" sz="1300" dirty="0" err="1">
                <a:latin typeface="HY헤드라인M" panose="02030600000101010101" pitchFamily="18" charset="-127"/>
                <a:ea typeface="HY헤드라인M" panose="02030600000101010101" pitchFamily="18" charset="-127"/>
              </a:rPr>
              <a:t>Regame</a:t>
            </a:r>
            <a:r>
              <a:rPr lang="en-US" altLang="ko-KR" sz="1300" dirty="0">
                <a:latin typeface="HY헤드라인M" panose="02030600000101010101" pitchFamily="18" charset="-127"/>
                <a:ea typeface="HY헤드라인M" panose="02030600000101010101" pitchFamily="18" charset="-127"/>
              </a:rPr>
              <a:t> to switch back to the Break Game scene)</a:t>
            </a:r>
          </a:p>
        </p:txBody>
      </p:sp>
      <p:pic>
        <p:nvPicPr>
          <p:cNvPr id="2" name="Break 10초간 드래그 및 화면 움직임 없을 때 게임오버">
            <a:hlinkClick r:id="" action="ppaction://media"/>
            <a:extLst>
              <a:ext uri="{FF2B5EF4-FFF2-40B4-BE49-F238E27FC236}">
                <a16:creationId xmlns:a16="http://schemas.microsoft.com/office/drawing/2014/main" id="{DC0ED3CF-DBF1-0972-D94B-177A70640920}"/>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253962" y="2422794"/>
            <a:ext cx="7275248" cy="3815716"/>
          </a:xfrm>
          <a:prstGeom prst="rect">
            <a:avLst/>
          </a:prstGeom>
        </p:spPr>
      </p:pic>
      <p:sp>
        <p:nvSpPr>
          <p:cNvPr id="4" name="TextBox 3">
            <a:extLst>
              <a:ext uri="{FF2B5EF4-FFF2-40B4-BE49-F238E27FC236}">
                <a16:creationId xmlns:a16="http://schemas.microsoft.com/office/drawing/2014/main" id="{E9FC9DE8-F6B5-07ED-538B-D0F04C8C271F}"/>
              </a:ext>
            </a:extLst>
          </p:cNvPr>
          <p:cNvSpPr txBox="1"/>
          <p:nvPr/>
        </p:nvSpPr>
        <p:spPr>
          <a:xfrm>
            <a:off x="817521" y="674370"/>
            <a:ext cx="4890163" cy="923330"/>
          </a:xfrm>
          <a:prstGeom prst="rect">
            <a:avLst/>
          </a:prstGeom>
          <a:noFill/>
        </p:spPr>
        <p:txBody>
          <a:bodyPr wrap="square" rtlCol="0">
            <a:spAutoFit/>
          </a:bodyPr>
          <a:lstStyle/>
          <a:p>
            <a:r>
              <a:rPr lang="en-US" altLang="ko-KR" sz="5400" b="1" dirty="0">
                <a:ln w="31750">
                  <a:solidFill>
                    <a:schemeClr val="tx1">
                      <a:lumMod val="85000"/>
                      <a:lumOff val="15000"/>
                    </a:schemeClr>
                  </a:solidFill>
                  <a:prstDash val="solid"/>
                </a:ln>
                <a:solidFill>
                  <a:schemeClr val="accent4"/>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rPr>
              <a:t>Chapter 04</a:t>
            </a:r>
            <a:endParaRPr lang="ko-KR" altLang="en-US" sz="5400" b="1" dirty="0">
              <a:ln w="31750">
                <a:solidFill>
                  <a:schemeClr val="tx1">
                    <a:lumMod val="85000"/>
                    <a:lumOff val="15000"/>
                  </a:schemeClr>
                </a:solidFill>
                <a:prstDash val="solid"/>
              </a:ln>
              <a:solidFill>
                <a:schemeClr val="accent4"/>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endParaRPr>
          </a:p>
        </p:txBody>
      </p:sp>
      <p:grpSp>
        <p:nvGrpSpPr>
          <p:cNvPr id="9" name="그룹 8">
            <a:extLst>
              <a:ext uri="{FF2B5EF4-FFF2-40B4-BE49-F238E27FC236}">
                <a16:creationId xmlns:a16="http://schemas.microsoft.com/office/drawing/2014/main" id="{198EE956-F4D3-D93C-46DD-9D665C1E769D}"/>
              </a:ext>
            </a:extLst>
          </p:cNvPr>
          <p:cNvGrpSpPr/>
          <p:nvPr/>
        </p:nvGrpSpPr>
        <p:grpSpPr>
          <a:xfrm>
            <a:off x="5556378" y="945467"/>
            <a:ext cx="5594444" cy="825958"/>
            <a:chOff x="3833920" y="1218298"/>
            <a:chExt cx="5594444" cy="825958"/>
          </a:xfrm>
        </p:grpSpPr>
        <p:cxnSp>
          <p:nvCxnSpPr>
            <p:cNvPr id="10" name="직선 연결선 9">
              <a:extLst>
                <a:ext uri="{FF2B5EF4-FFF2-40B4-BE49-F238E27FC236}">
                  <a16:creationId xmlns:a16="http://schemas.microsoft.com/office/drawing/2014/main" id="{711ED9B3-6ECD-9F00-A1B7-04686444A4FA}"/>
                </a:ext>
              </a:extLst>
            </p:cNvPr>
            <p:cNvCxnSpPr>
              <a:cxnSpLocks/>
            </p:cNvCxnSpPr>
            <p:nvPr/>
          </p:nvCxnSpPr>
          <p:spPr>
            <a:xfrm>
              <a:off x="3833920" y="2044256"/>
              <a:ext cx="4200525"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1" name="이등변 삼각형 10">
              <a:extLst>
                <a:ext uri="{FF2B5EF4-FFF2-40B4-BE49-F238E27FC236}">
                  <a16:creationId xmlns:a16="http://schemas.microsoft.com/office/drawing/2014/main" id="{9C364F4A-2BB6-7697-B1B7-5BE6F82BAE09}"/>
                </a:ext>
              </a:extLst>
            </p:cNvPr>
            <p:cNvSpPr/>
            <p:nvPr/>
          </p:nvSpPr>
          <p:spPr>
            <a:xfrm rot="5400000">
              <a:off x="3838145" y="1332399"/>
              <a:ext cx="223388" cy="231838"/>
            </a:xfrm>
            <a:prstGeom prst="triangle">
              <a:avLst/>
            </a:prstGeom>
            <a:solidFill>
              <a:schemeClr val="accent4"/>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n w="12700">
                  <a:solidFill>
                    <a:schemeClr val="tx1"/>
                  </a:solidFill>
                </a:ln>
                <a:solidFill>
                  <a:schemeClr val="accent4"/>
                </a:solidFill>
              </a:endParaRPr>
            </a:p>
          </p:txBody>
        </p:sp>
        <p:sp>
          <p:nvSpPr>
            <p:cNvPr id="12" name="TextBox 11">
              <a:extLst>
                <a:ext uri="{FF2B5EF4-FFF2-40B4-BE49-F238E27FC236}">
                  <a16:creationId xmlns:a16="http://schemas.microsoft.com/office/drawing/2014/main" id="{C06F576A-999C-6014-A8D8-D84612737020}"/>
                </a:ext>
              </a:extLst>
            </p:cNvPr>
            <p:cNvSpPr txBox="1"/>
            <p:nvPr/>
          </p:nvSpPr>
          <p:spPr>
            <a:xfrm>
              <a:off x="4065758" y="1218298"/>
              <a:ext cx="5362606" cy="646331"/>
            </a:xfrm>
            <a:prstGeom prst="rect">
              <a:avLst/>
            </a:prstGeom>
            <a:noFill/>
            <a:ln>
              <a:solidFill>
                <a:schemeClr val="bg1"/>
              </a:solidFill>
            </a:ln>
          </p:spPr>
          <p:txBody>
            <a:bodyPr wrap="square" rtlCol="0">
              <a:spAutoFit/>
            </a:bodyPr>
            <a:lstStyle/>
            <a:p>
              <a:r>
                <a:rPr lang="en-US" altLang="ko-KR" dirty="0">
                  <a:latin typeface="HY헤드라인M" panose="02030600000101010101" pitchFamily="18" charset="-127"/>
                  <a:ea typeface="HY헤드라인M" panose="02030600000101010101" pitchFamily="18" charset="-127"/>
                </a:rPr>
                <a:t>Break game</a:t>
              </a:r>
              <a:br>
                <a:rPr lang="en-US" altLang="ko-KR" sz="2800" dirty="0">
                  <a:latin typeface="HY헤드라인M" panose="02030600000101010101" pitchFamily="18" charset="-127"/>
                  <a:ea typeface="HY헤드라인M" panose="02030600000101010101" pitchFamily="18" charset="-127"/>
                </a:rPr>
              </a:br>
              <a:r>
                <a:rPr lang="en-US" altLang="ko-KR" dirty="0">
                  <a:latin typeface="HY헤드라인M" panose="02030600000101010101" pitchFamily="18" charset="-127"/>
                  <a:ea typeface="HY헤드라인M" panose="02030600000101010101" pitchFamily="18" charset="-127"/>
                </a:rPr>
                <a:t>Play video</a:t>
              </a:r>
              <a:endParaRPr lang="ko-KR" altLang="en-US" sz="2500" b="1" spc="300" dirty="0">
                <a:ln w="31750">
                  <a:solidFill>
                    <a:schemeClr val="tx1">
                      <a:lumMod val="85000"/>
                      <a:lumOff val="15000"/>
                    </a:schemeClr>
                  </a:solidFill>
                  <a:prstDash val="solid"/>
                </a:ln>
                <a:solidFill>
                  <a:schemeClr val="accent4"/>
                </a:solidFill>
                <a:effectLst>
                  <a:outerShdw dist="76200" dir="3360000" algn="bl" rotWithShape="0">
                    <a:schemeClr val="tx2">
                      <a:lumMod val="75000"/>
                    </a:schemeClr>
                  </a:outerShdw>
                </a:effectLst>
                <a:latin typeface="HY헤드라인M" panose="02030600000101010101" pitchFamily="18" charset="-127"/>
                <a:ea typeface="HY헤드라인M" panose="02030600000101010101" pitchFamily="18" charset="-127"/>
                <a:cs typeface="둥근모꼴" panose="020B0500000000000000" pitchFamily="50" charset="-127"/>
              </a:endParaRPr>
            </a:p>
          </p:txBody>
        </p:sp>
      </p:grpSp>
    </p:spTree>
    <p:extLst>
      <p:ext uri="{BB962C8B-B14F-4D97-AF65-F5344CB8AC3E}">
        <p14:creationId xmlns:p14="http://schemas.microsoft.com/office/powerpoint/2010/main" val="2873853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17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그림 13" descr="화이트, 디자인이(가) 표시된 사진">
            <a:extLst>
              <a:ext uri="{FF2B5EF4-FFF2-40B4-BE49-F238E27FC236}">
                <a16:creationId xmlns:a16="http://schemas.microsoft.com/office/drawing/2014/main" id="{EA92B300-C9AC-1743-FB14-61A6C28608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1490" y="674370"/>
            <a:ext cx="11201400" cy="5634989"/>
          </a:xfrm>
          <a:prstGeom prst="rect">
            <a:avLst/>
          </a:prstGeom>
        </p:spPr>
      </p:pic>
      <p:pic>
        <p:nvPicPr>
          <p:cNvPr id="23" name="그림 22" descr="그리기이(가) 표시된 사진&#10;&#10;자동 생성된 설명">
            <a:extLst>
              <a:ext uri="{FF2B5EF4-FFF2-40B4-BE49-F238E27FC236}">
                <a16:creationId xmlns:a16="http://schemas.microsoft.com/office/drawing/2014/main" id="{F9810CFB-09CA-3F3C-EB9E-F3CCBA3BDB6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94203" y="758532"/>
            <a:ext cx="700668" cy="700668"/>
          </a:xfrm>
          <a:prstGeom prst="rect">
            <a:avLst/>
          </a:prstGeom>
        </p:spPr>
      </p:pic>
      <p:sp>
        <p:nvSpPr>
          <p:cNvPr id="3" name="TextBox 2">
            <a:extLst>
              <a:ext uri="{FF2B5EF4-FFF2-40B4-BE49-F238E27FC236}">
                <a16:creationId xmlns:a16="http://schemas.microsoft.com/office/drawing/2014/main" id="{CBFE18F4-FFE2-7691-0851-2A0DBB36F313}"/>
              </a:ext>
            </a:extLst>
          </p:cNvPr>
          <p:cNvSpPr txBox="1"/>
          <p:nvPr/>
        </p:nvSpPr>
        <p:spPr>
          <a:xfrm>
            <a:off x="817521" y="1637964"/>
            <a:ext cx="10677349" cy="492443"/>
          </a:xfrm>
          <a:prstGeom prst="rect">
            <a:avLst/>
          </a:prstGeom>
          <a:noFill/>
        </p:spPr>
        <p:txBody>
          <a:bodyPr wrap="square" rtlCol="0">
            <a:spAutoFit/>
          </a:bodyPr>
          <a:lstStyle/>
          <a:p>
            <a:r>
              <a:rPr lang="en-US" altLang="ko-KR" sz="1300" dirty="0">
                <a:latin typeface="HY헤드라인M" panose="02030600000101010101" pitchFamily="18" charset="-127"/>
                <a:ea typeface="HY헤드라인M" panose="02030600000101010101" pitchFamily="18" charset="-127"/>
              </a:rPr>
              <a:t>Game Selection Screen -&gt; 2048 Game Selection</a:t>
            </a:r>
            <a:br>
              <a:rPr lang="en-US" altLang="ko-KR" sz="1300" dirty="0">
                <a:latin typeface="HY헤드라인M" panose="02030600000101010101" pitchFamily="18" charset="-127"/>
                <a:ea typeface="HY헤드라인M" panose="02030600000101010101" pitchFamily="18" charset="-127"/>
              </a:rPr>
            </a:br>
            <a:r>
              <a:rPr lang="en-US" altLang="ko-KR" sz="1300" dirty="0">
                <a:latin typeface="HY헤드라인M" panose="02030600000101010101" pitchFamily="18" charset="-127"/>
                <a:ea typeface="HY헤드라인M" panose="02030600000101010101" pitchFamily="18" charset="-127"/>
              </a:rPr>
              <a:t>(2048 game explanation scene added)</a:t>
            </a:r>
            <a:endParaRPr lang="ko-KR" altLang="en-US" sz="1300" dirty="0">
              <a:latin typeface="HY헤드라인M" panose="02030600000101010101" pitchFamily="18" charset="-127"/>
              <a:ea typeface="HY헤드라인M" panose="02030600000101010101" pitchFamily="18" charset="-127"/>
            </a:endParaRPr>
          </a:p>
        </p:txBody>
      </p:sp>
      <p:pic>
        <p:nvPicPr>
          <p:cNvPr id="2" name="2048 게임 선택">
            <a:hlinkClick r:id="" action="ppaction://media"/>
            <a:extLst>
              <a:ext uri="{FF2B5EF4-FFF2-40B4-BE49-F238E27FC236}">
                <a16:creationId xmlns:a16="http://schemas.microsoft.com/office/drawing/2014/main" id="{F4A78EFD-B067-54D1-5DE6-2A86E1C285E9}"/>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936155" y="2228551"/>
            <a:ext cx="7271122" cy="3813552"/>
          </a:xfrm>
          <a:prstGeom prst="rect">
            <a:avLst/>
          </a:prstGeom>
        </p:spPr>
      </p:pic>
      <p:sp>
        <p:nvSpPr>
          <p:cNvPr id="4" name="TextBox 3">
            <a:extLst>
              <a:ext uri="{FF2B5EF4-FFF2-40B4-BE49-F238E27FC236}">
                <a16:creationId xmlns:a16="http://schemas.microsoft.com/office/drawing/2014/main" id="{7471EE21-C0ED-BFF4-FF9C-6C6ABEDB4298}"/>
              </a:ext>
            </a:extLst>
          </p:cNvPr>
          <p:cNvSpPr txBox="1"/>
          <p:nvPr/>
        </p:nvSpPr>
        <p:spPr>
          <a:xfrm>
            <a:off x="817521" y="674370"/>
            <a:ext cx="4890163" cy="923330"/>
          </a:xfrm>
          <a:prstGeom prst="rect">
            <a:avLst/>
          </a:prstGeom>
          <a:noFill/>
        </p:spPr>
        <p:txBody>
          <a:bodyPr wrap="square" rtlCol="0">
            <a:spAutoFit/>
          </a:bodyPr>
          <a:lstStyle/>
          <a:p>
            <a:r>
              <a:rPr lang="en-US" altLang="ko-KR" sz="5400" b="1" dirty="0">
                <a:ln w="31750">
                  <a:solidFill>
                    <a:schemeClr val="tx1">
                      <a:lumMod val="85000"/>
                      <a:lumOff val="15000"/>
                    </a:schemeClr>
                  </a:solidFill>
                  <a:prstDash val="solid"/>
                </a:ln>
                <a:solidFill>
                  <a:schemeClr val="accent3"/>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rPr>
              <a:t>Chapter 05</a:t>
            </a:r>
            <a:endParaRPr lang="ko-KR" altLang="en-US" sz="5400" b="1" dirty="0">
              <a:ln w="31750">
                <a:solidFill>
                  <a:schemeClr val="tx1">
                    <a:lumMod val="85000"/>
                    <a:lumOff val="15000"/>
                  </a:schemeClr>
                </a:solidFill>
                <a:prstDash val="solid"/>
              </a:ln>
              <a:solidFill>
                <a:schemeClr val="accent3"/>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endParaRPr>
          </a:p>
        </p:txBody>
      </p:sp>
      <p:grpSp>
        <p:nvGrpSpPr>
          <p:cNvPr id="5" name="그룹 4">
            <a:extLst>
              <a:ext uri="{FF2B5EF4-FFF2-40B4-BE49-F238E27FC236}">
                <a16:creationId xmlns:a16="http://schemas.microsoft.com/office/drawing/2014/main" id="{CB4CBF51-BA38-E00E-4F18-429136E3AB71}"/>
              </a:ext>
            </a:extLst>
          </p:cNvPr>
          <p:cNvGrpSpPr/>
          <p:nvPr/>
        </p:nvGrpSpPr>
        <p:grpSpPr>
          <a:xfrm>
            <a:off x="5556378" y="913797"/>
            <a:ext cx="5697475" cy="857628"/>
            <a:chOff x="3833920" y="1186628"/>
            <a:chExt cx="5697475" cy="857628"/>
          </a:xfrm>
        </p:grpSpPr>
        <p:cxnSp>
          <p:nvCxnSpPr>
            <p:cNvPr id="6" name="직선 연결선 5">
              <a:extLst>
                <a:ext uri="{FF2B5EF4-FFF2-40B4-BE49-F238E27FC236}">
                  <a16:creationId xmlns:a16="http://schemas.microsoft.com/office/drawing/2014/main" id="{7C1A7A96-E282-F6B0-ABF2-38E450C29249}"/>
                </a:ext>
              </a:extLst>
            </p:cNvPr>
            <p:cNvCxnSpPr>
              <a:cxnSpLocks/>
            </p:cNvCxnSpPr>
            <p:nvPr/>
          </p:nvCxnSpPr>
          <p:spPr>
            <a:xfrm>
              <a:off x="3833920" y="2044256"/>
              <a:ext cx="4200525" cy="0"/>
            </a:xfrm>
            <a:prstGeom prst="line">
              <a:avLst/>
            </a:prstGeom>
            <a:ln w="76200">
              <a:solidFill>
                <a:schemeClr val="accent3"/>
              </a:solidFill>
            </a:ln>
          </p:spPr>
          <p:style>
            <a:lnRef idx="1">
              <a:schemeClr val="accent1"/>
            </a:lnRef>
            <a:fillRef idx="0">
              <a:schemeClr val="accent1"/>
            </a:fillRef>
            <a:effectRef idx="0">
              <a:schemeClr val="accent1"/>
            </a:effectRef>
            <a:fontRef idx="minor">
              <a:schemeClr val="tx1"/>
            </a:fontRef>
          </p:style>
        </p:cxnSp>
        <p:sp>
          <p:nvSpPr>
            <p:cNvPr id="7" name="이등변 삼각형 6">
              <a:extLst>
                <a:ext uri="{FF2B5EF4-FFF2-40B4-BE49-F238E27FC236}">
                  <a16:creationId xmlns:a16="http://schemas.microsoft.com/office/drawing/2014/main" id="{02A4E371-E853-E232-6414-8C05AC85A221}"/>
                </a:ext>
              </a:extLst>
            </p:cNvPr>
            <p:cNvSpPr/>
            <p:nvPr/>
          </p:nvSpPr>
          <p:spPr>
            <a:xfrm rot="5400000">
              <a:off x="3838145" y="1332399"/>
              <a:ext cx="223388" cy="231838"/>
            </a:xfrm>
            <a:prstGeom prst="triangle">
              <a:avLst/>
            </a:prstGeom>
            <a:solidFill>
              <a:schemeClr val="accent3"/>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n w="12700">
                  <a:solidFill>
                    <a:schemeClr val="tx1"/>
                  </a:solidFill>
                </a:ln>
                <a:solidFill>
                  <a:schemeClr val="accent3"/>
                </a:solidFill>
              </a:endParaRPr>
            </a:p>
          </p:txBody>
        </p:sp>
        <p:sp>
          <p:nvSpPr>
            <p:cNvPr id="8" name="TextBox 7">
              <a:extLst>
                <a:ext uri="{FF2B5EF4-FFF2-40B4-BE49-F238E27FC236}">
                  <a16:creationId xmlns:a16="http://schemas.microsoft.com/office/drawing/2014/main" id="{3D26FF15-63D1-BC23-21A4-E61A88A50C34}"/>
                </a:ext>
              </a:extLst>
            </p:cNvPr>
            <p:cNvSpPr txBox="1"/>
            <p:nvPr/>
          </p:nvSpPr>
          <p:spPr>
            <a:xfrm>
              <a:off x="4168789" y="1186628"/>
              <a:ext cx="5362606" cy="646331"/>
            </a:xfrm>
            <a:prstGeom prst="rect">
              <a:avLst/>
            </a:prstGeom>
            <a:noFill/>
            <a:ln>
              <a:solidFill>
                <a:schemeClr val="bg1"/>
              </a:solidFill>
            </a:ln>
          </p:spPr>
          <p:txBody>
            <a:bodyPr wrap="square" rtlCol="0">
              <a:spAutoFit/>
            </a:bodyPr>
            <a:lstStyle/>
            <a:p>
              <a:r>
                <a:rPr lang="en-US" altLang="ko-KR" dirty="0">
                  <a:latin typeface="HY헤드라인M" panose="02030600000101010101" pitchFamily="18" charset="-127"/>
                  <a:ea typeface="HY헤드라인M" panose="02030600000101010101" pitchFamily="18" charset="-127"/>
                </a:rPr>
                <a:t>2048 game</a:t>
              </a:r>
              <a:br>
                <a:rPr lang="en-US" altLang="ko-KR" sz="2800" dirty="0">
                  <a:latin typeface="HY헤드라인M" panose="02030600000101010101" pitchFamily="18" charset="-127"/>
                  <a:ea typeface="HY헤드라인M" panose="02030600000101010101" pitchFamily="18" charset="-127"/>
                </a:rPr>
              </a:br>
              <a:r>
                <a:rPr lang="en-US" altLang="ko-KR" dirty="0">
                  <a:latin typeface="HY헤드라인M" panose="02030600000101010101" pitchFamily="18" charset="-127"/>
                  <a:ea typeface="HY헤드라인M" panose="02030600000101010101" pitchFamily="18" charset="-127"/>
                </a:rPr>
                <a:t>Play video</a:t>
              </a:r>
              <a:endParaRPr lang="ko-KR" altLang="en-US" sz="2500" b="1" spc="300" dirty="0">
                <a:ln w="31750">
                  <a:solidFill>
                    <a:schemeClr val="tx1">
                      <a:lumMod val="85000"/>
                      <a:lumOff val="15000"/>
                    </a:schemeClr>
                  </a:solidFill>
                  <a:prstDash val="solid"/>
                </a:ln>
                <a:solidFill>
                  <a:schemeClr val="accent3"/>
                </a:solidFill>
                <a:effectLst>
                  <a:outerShdw dist="76200" dir="3360000" algn="bl" rotWithShape="0">
                    <a:schemeClr val="tx2">
                      <a:lumMod val="75000"/>
                    </a:schemeClr>
                  </a:outerShdw>
                </a:effectLst>
                <a:latin typeface="HY헤드라인M" panose="02030600000101010101" pitchFamily="18" charset="-127"/>
                <a:ea typeface="HY헤드라인M" panose="02030600000101010101" pitchFamily="18" charset="-127"/>
                <a:cs typeface="둥근모꼴" panose="020B0500000000000000" pitchFamily="50" charset="-127"/>
              </a:endParaRPr>
            </a:p>
          </p:txBody>
        </p:sp>
      </p:grpSp>
    </p:spTree>
    <p:extLst>
      <p:ext uri="{BB962C8B-B14F-4D97-AF65-F5344CB8AC3E}">
        <p14:creationId xmlns:p14="http://schemas.microsoft.com/office/powerpoint/2010/main" val="1004557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2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그림 13" descr="화이트, 디자인이(가) 표시된 사진">
            <a:extLst>
              <a:ext uri="{FF2B5EF4-FFF2-40B4-BE49-F238E27FC236}">
                <a16:creationId xmlns:a16="http://schemas.microsoft.com/office/drawing/2014/main" id="{EA92B300-C9AC-1743-FB14-61A6C28608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1490" y="674370"/>
            <a:ext cx="11201400" cy="5634989"/>
          </a:xfrm>
          <a:prstGeom prst="rect">
            <a:avLst/>
          </a:prstGeom>
        </p:spPr>
      </p:pic>
      <p:pic>
        <p:nvPicPr>
          <p:cNvPr id="23" name="그림 22" descr="그리기이(가) 표시된 사진&#10;&#10;자동 생성된 설명">
            <a:extLst>
              <a:ext uri="{FF2B5EF4-FFF2-40B4-BE49-F238E27FC236}">
                <a16:creationId xmlns:a16="http://schemas.microsoft.com/office/drawing/2014/main" id="{F9810CFB-09CA-3F3C-EB9E-F3CCBA3BDB6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94203" y="758532"/>
            <a:ext cx="700668" cy="700668"/>
          </a:xfrm>
          <a:prstGeom prst="rect">
            <a:avLst/>
          </a:prstGeom>
        </p:spPr>
      </p:pic>
      <p:sp>
        <p:nvSpPr>
          <p:cNvPr id="3" name="TextBox 2">
            <a:extLst>
              <a:ext uri="{FF2B5EF4-FFF2-40B4-BE49-F238E27FC236}">
                <a16:creationId xmlns:a16="http://schemas.microsoft.com/office/drawing/2014/main" id="{B60CC3A5-8CAD-DF08-B5A3-BA931537A2F5}"/>
              </a:ext>
            </a:extLst>
          </p:cNvPr>
          <p:cNvSpPr txBox="1"/>
          <p:nvPr/>
        </p:nvSpPr>
        <p:spPr>
          <a:xfrm>
            <a:off x="817521" y="1637964"/>
            <a:ext cx="10677349" cy="692497"/>
          </a:xfrm>
          <a:prstGeom prst="rect">
            <a:avLst/>
          </a:prstGeom>
          <a:noFill/>
        </p:spPr>
        <p:txBody>
          <a:bodyPr wrap="square" rtlCol="0">
            <a:spAutoFit/>
          </a:bodyPr>
          <a:lstStyle/>
          <a:p>
            <a:r>
              <a:rPr lang="en-US" altLang="ko-KR" sz="1300" dirty="0">
                <a:latin typeface="HY헤드라인M" panose="02030600000101010101" pitchFamily="18" charset="-127"/>
                <a:ea typeface="HY헤드라인M" panose="02030600000101010101" pitchFamily="18" charset="-127"/>
              </a:rPr>
              <a:t>If you don't drag for 10 seconds in 2048 games</a:t>
            </a:r>
            <a:br>
              <a:rPr lang="en-US" altLang="ko-KR" sz="1300" dirty="0">
                <a:latin typeface="HY헤드라인M" panose="02030600000101010101" pitchFamily="18" charset="-127"/>
                <a:ea typeface="HY헤드라인M" panose="02030600000101010101" pitchFamily="18" charset="-127"/>
              </a:rPr>
            </a:br>
            <a:r>
              <a:rPr lang="en-US" altLang="ko-KR" sz="1300" dirty="0">
                <a:latin typeface="HY헤드라인M" panose="02030600000101010101" pitchFamily="18" charset="-127"/>
                <a:ea typeface="HY헤드라인M" panose="02030600000101010101" pitchFamily="18" charset="-127"/>
              </a:rPr>
              <a:t>Switch to the </a:t>
            </a:r>
            <a:r>
              <a:rPr lang="en-US" altLang="ko-KR" sz="1300" dirty="0" err="1">
                <a:latin typeface="HY헤드라인M" panose="02030600000101010101" pitchFamily="18" charset="-127"/>
                <a:ea typeface="HY헤드라인M" panose="02030600000101010101" pitchFamily="18" charset="-127"/>
              </a:rPr>
              <a:t>Gameover</a:t>
            </a:r>
            <a:r>
              <a:rPr lang="en-US" altLang="ko-KR" sz="1300" dirty="0">
                <a:latin typeface="HY헤드라인M" panose="02030600000101010101" pitchFamily="18" charset="-127"/>
                <a:ea typeface="HY헤드라인M" panose="02030600000101010101" pitchFamily="18" charset="-127"/>
              </a:rPr>
              <a:t> scene when there is no movement on the screen</a:t>
            </a:r>
            <a:br>
              <a:rPr lang="en-US" altLang="ko-KR" sz="1300" dirty="0">
                <a:latin typeface="HY헤드라인M" panose="02030600000101010101" pitchFamily="18" charset="-127"/>
                <a:ea typeface="HY헤드라인M" panose="02030600000101010101" pitchFamily="18" charset="-127"/>
              </a:rPr>
            </a:br>
            <a:r>
              <a:rPr lang="en-US" altLang="ko-KR" sz="1300" dirty="0">
                <a:latin typeface="HY헤드라인M" panose="02030600000101010101" pitchFamily="18" charset="-127"/>
                <a:ea typeface="HY헤드라인M" panose="02030600000101010101" pitchFamily="18" charset="-127"/>
              </a:rPr>
              <a:t>(Turn back to the 2048 game scene when pressing </a:t>
            </a:r>
            <a:r>
              <a:rPr lang="en-US" altLang="ko-KR" sz="1300" dirty="0" err="1">
                <a:latin typeface="HY헤드라인M" panose="02030600000101010101" pitchFamily="18" charset="-127"/>
                <a:ea typeface="HY헤드라인M" panose="02030600000101010101" pitchFamily="18" charset="-127"/>
              </a:rPr>
              <a:t>Regame</a:t>
            </a:r>
            <a:r>
              <a:rPr lang="en-US" altLang="ko-KR" sz="1300" dirty="0">
                <a:latin typeface="HY헤드라인M" panose="02030600000101010101" pitchFamily="18" charset="-127"/>
                <a:ea typeface="HY헤드라인M" panose="02030600000101010101" pitchFamily="18" charset="-127"/>
              </a:rPr>
              <a:t>)</a:t>
            </a:r>
          </a:p>
        </p:txBody>
      </p:sp>
      <p:pic>
        <p:nvPicPr>
          <p:cNvPr id="2" name="2048 10초간 드래그 및 화면 움직임 없을 때 게임오버">
            <a:hlinkClick r:id="" action="ppaction://media"/>
            <a:extLst>
              <a:ext uri="{FF2B5EF4-FFF2-40B4-BE49-F238E27FC236}">
                <a16:creationId xmlns:a16="http://schemas.microsoft.com/office/drawing/2014/main" id="{C184D321-2292-1D55-50A5-E887266D012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585893" y="2374790"/>
            <a:ext cx="7340740" cy="3850065"/>
          </a:xfrm>
          <a:prstGeom prst="rect">
            <a:avLst/>
          </a:prstGeom>
        </p:spPr>
      </p:pic>
      <p:sp>
        <p:nvSpPr>
          <p:cNvPr id="4" name="TextBox 3">
            <a:extLst>
              <a:ext uri="{FF2B5EF4-FFF2-40B4-BE49-F238E27FC236}">
                <a16:creationId xmlns:a16="http://schemas.microsoft.com/office/drawing/2014/main" id="{1473749A-180F-1769-51CA-9A1012AE67A3}"/>
              </a:ext>
            </a:extLst>
          </p:cNvPr>
          <p:cNvSpPr txBox="1"/>
          <p:nvPr/>
        </p:nvSpPr>
        <p:spPr>
          <a:xfrm>
            <a:off x="817521" y="674370"/>
            <a:ext cx="4890163" cy="923330"/>
          </a:xfrm>
          <a:prstGeom prst="rect">
            <a:avLst/>
          </a:prstGeom>
          <a:noFill/>
        </p:spPr>
        <p:txBody>
          <a:bodyPr wrap="square" rtlCol="0">
            <a:spAutoFit/>
          </a:bodyPr>
          <a:lstStyle/>
          <a:p>
            <a:r>
              <a:rPr lang="en-US" altLang="ko-KR" sz="5400" b="1" dirty="0">
                <a:ln w="31750">
                  <a:solidFill>
                    <a:schemeClr val="tx1">
                      <a:lumMod val="85000"/>
                      <a:lumOff val="15000"/>
                    </a:schemeClr>
                  </a:solidFill>
                  <a:prstDash val="solid"/>
                </a:ln>
                <a:solidFill>
                  <a:schemeClr val="accent3"/>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rPr>
              <a:t>Chapter 05</a:t>
            </a:r>
            <a:endParaRPr lang="ko-KR" altLang="en-US" sz="5400" b="1" dirty="0">
              <a:ln w="31750">
                <a:solidFill>
                  <a:schemeClr val="tx1">
                    <a:lumMod val="85000"/>
                    <a:lumOff val="15000"/>
                  </a:schemeClr>
                </a:solidFill>
                <a:prstDash val="solid"/>
              </a:ln>
              <a:solidFill>
                <a:schemeClr val="accent3"/>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endParaRPr>
          </a:p>
        </p:txBody>
      </p:sp>
      <p:grpSp>
        <p:nvGrpSpPr>
          <p:cNvPr id="9" name="그룹 8">
            <a:extLst>
              <a:ext uri="{FF2B5EF4-FFF2-40B4-BE49-F238E27FC236}">
                <a16:creationId xmlns:a16="http://schemas.microsoft.com/office/drawing/2014/main" id="{A0489BC1-892E-0C17-DCFC-4463977C1BBB}"/>
              </a:ext>
            </a:extLst>
          </p:cNvPr>
          <p:cNvGrpSpPr/>
          <p:nvPr/>
        </p:nvGrpSpPr>
        <p:grpSpPr>
          <a:xfrm>
            <a:off x="5556378" y="913797"/>
            <a:ext cx="5697475" cy="857628"/>
            <a:chOff x="3833920" y="1186628"/>
            <a:chExt cx="5697475" cy="857628"/>
          </a:xfrm>
        </p:grpSpPr>
        <p:cxnSp>
          <p:nvCxnSpPr>
            <p:cNvPr id="10" name="직선 연결선 9">
              <a:extLst>
                <a:ext uri="{FF2B5EF4-FFF2-40B4-BE49-F238E27FC236}">
                  <a16:creationId xmlns:a16="http://schemas.microsoft.com/office/drawing/2014/main" id="{EE54BB6C-2FE2-534B-5547-08BFAC8B8702}"/>
                </a:ext>
              </a:extLst>
            </p:cNvPr>
            <p:cNvCxnSpPr>
              <a:cxnSpLocks/>
            </p:cNvCxnSpPr>
            <p:nvPr/>
          </p:nvCxnSpPr>
          <p:spPr>
            <a:xfrm>
              <a:off x="3833920" y="2044256"/>
              <a:ext cx="4200525" cy="0"/>
            </a:xfrm>
            <a:prstGeom prst="line">
              <a:avLst/>
            </a:prstGeom>
            <a:ln w="76200">
              <a:solidFill>
                <a:schemeClr val="accent3"/>
              </a:solidFill>
            </a:ln>
          </p:spPr>
          <p:style>
            <a:lnRef idx="1">
              <a:schemeClr val="accent1"/>
            </a:lnRef>
            <a:fillRef idx="0">
              <a:schemeClr val="accent1"/>
            </a:fillRef>
            <a:effectRef idx="0">
              <a:schemeClr val="accent1"/>
            </a:effectRef>
            <a:fontRef idx="minor">
              <a:schemeClr val="tx1"/>
            </a:fontRef>
          </p:style>
        </p:cxnSp>
        <p:sp>
          <p:nvSpPr>
            <p:cNvPr id="11" name="이등변 삼각형 10">
              <a:extLst>
                <a:ext uri="{FF2B5EF4-FFF2-40B4-BE49-F238E27FC236}">
                  <a16:creationId xmlns:a16="http://schemas.microsoft.com/office/drawing/2014/main" id="{F66774C1-3C43-774F-DD38-50BE18D64164}"/>
                </a:ext>
              </a:extLst>
            </p:cNvPr>
            <p:cNvSpPr/>
            <p:nvPr/>
          </p:nvSpPr>
          <p:spPr>
            <a:xfrm rot="5400000">
              <a:off x="3838145" y="1332399"/>
              <a:ext cx="223388" cy="231838"/>
            </a:xfrm>
            <a:prstGeom prst="triangle">
              <a:avLst/>
            </a:prstGeom>
            <a:solidFill>
              <a:schemeClr val="accent3"/>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n w="12700">
                  <a:solidFill>
                    <a:schemeClr val="tx1"/>
                  </a:solidFill>
                </a:ln>
                <a:solidFill>
                  <a:schemeClr val="accent3"/>
                </a:solidFill>
              </a:endParaRPr>
            </a:p>
          </p:txBody>
        </p:sp>
        <p:sp>
          <p:nvSpPr>
            <p:cNvPr id="12" name="TextBox 11">
              <a:extLst>
                <a:ext uri="{FF2B5EF4-FFF2-40B4-BE49-F238E27FC236}">
                  <a16:creationId xmlns:a16="http://schemas.microsoft.com/office/drawing/2014/main" id="{6B22AF5C-F601-E771-38BE-B2C0CDAB7636}"/>
                </a:ext>
              </a:extLst>
            </p:cNvPr>
            <p:cNvSpPr txBox="1"/>
            <p:nvPr/>
          </p:nvSpPr>
          <p:spPr>
            <a:xfrm>
              <a:off x="4168789" y="1186628"/>
              <a:ext cx="5362606" cy="646331"/>
            </a:xfrm>
            <a:prstGeom prst="rect">
              <a:avLst/>
            </a:prstGeom>
            <a:noFill/>
            <a:ln>
              <a:solidFill>
                <a:schemeClr val="bg1"/>
              </a:solidFill>
            </a:ln>
          </p:spPr>
          <p:txBody>
            <a:bodyPr wrap="square" rtlCol="0">
              <a:spAutoFit/>
            </a:bodyPr>
            <a:lstStyle/>
            <a:p>
              <a:r>
                <a:rPr lang="en-US" altLang="ko-KR" dirty="0">
                  <a:latin typeface="HY헤드라인M" panose="02030600000101010101" pitchFamily="18" charset="-127"/>
                  <a:ea typeface="HY헤드라인M" panose="02030600000101010101" pitchFamily="18" charset="-127"/>
                </a:rPr>
                <a:t>2048 game</a:t>
              </a:r>
              <a:br>
                <a:rPr lang="en-US" altLang="ko-KR" sz="2800" dirty="0">
                  <a:latin typeface="HY헤드라인M" panose="02030600000101010101" pitchFamily="18" charset="-127"/>
                  <a:ea typeface="HY헤드라인M" panose="02030600000101010101" pitchFamily="18" charset="-127"/>
                </a:rPr>
              </a:br>
              <a:r>
                <a:rPr lang="en-US" altLang="ko-KR" dirty="0">
                  <a:latin typeface="HY헤드라인M" panose="02030600000101010101" pitchFamily="18" charset="-127"/>
                  <a:ea typeface="HY헤드라인M" panose="02030600000101010101" pitchFamily="18" charset="-127"/>
                </a:rPr>
                <a:t>Play video</a:t>
              </a:r>
              <a:endParaRPr lang="ko-KR" altLang="en-US" sz="2500" b="1" spc="300" dirty="0">
                <a:ln w="31750">
                  <a:solidFill>
                    <a:schemeClr val="tx1">
                      <a:lumMod val="85000"/>
                      <a:lumOff val="15000"/>
                    </a:schemeClr>
                  </a:solidFill>
                  <a:prstDash val="solid"/>
                </a:ln>
                <a:solidFill>
                  <a:schemeClr val="accent3"/>
                </a:solidFill>
                <a:effectLst>
                  <a:outerShdw dist="76200" dir="3360000" algn="bl" rotWithShape="0">
                    <a:schemeClr val="tx2">
                      <a:lumMod val="75000"/>
                    </a:schemeClr>
                  </a:outerShdw>
                </a:effectLst>
                <a:latin typeface="HY헤드라인M" panose="02030600000101010101" pitchFamily="18" charset="-127"/>
                <a:ea typeface="HY헤드라인M" panose="02030600000101010101" pitchFamily="18" charset="-127"/>
                <a:cs typeface="둥근모꼴" panose="020B0500000000000000" pitchFamily="50" charset="-127"/>
              </a:endParaRPr>
            </a:p>
          </p:txBody>
        </p:sp>
      </p:grpSp>
    </p:spTree>
    <p:extLst>
      <p:ext uri="{BB962C8B-B14F-4D97-AF65-F5344CB8AC3E}">
        <p14:creationId xmlns:p14="http://schemas.microsoft.com/office/powerpoint/2010/main" val="2438623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02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그림 13" descr="화이트, 디자인이(가) 표시된 사진">
            <a:extLst>
              <a:ext uri="{FF2B5EF4-FFF2-40B4-BE49-F238E27FC236}">
                <a16:creationId xmlns:a16="http://schemas.microsoft.com/office/drawing/2014/main" id="{EA92B300-C9AC-1743-FB14-61A6C28608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 y="674370"/>
            <a:ext cx="11201400" cy="5634989"/>
          </a:xfrm>
          <a:prstGeom prst="rect">
            <a:avLst/>
          </a:prstGeom>
        </p:spPr>
      </p:pic>
      <p:pic>
        <p:nvPicPr>
          <p:cNvPr id="23" name="그림 22" descr="그리기이(가) 표시된 사진&#10;&#10;자동 생성된 설명">
            <a:extLst>
              <a:ext uri="{FF2B5EF4-FFF2-40B4-BE49-F238E27FC236}">
                <a16:creationId xmlns:a16="http://schemas.microsoft.com/office/drawing/2014/main" id="{F9810CFB-09CA-3F3C-EB9E-F3CCBA3BDB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4203" y="758532"/>
            <a:ext cx="700668" cy="700668"/>
          </a:xfrm>
          <a:prstGeom prst="rect">
            <a:avLst/>
          </a:prstGeom>
        </p:spPr>
      </p:pic>
      <p:sp>
        <p:nvSpPr>
          <p:cNvPr id="3" name="TextBox 2">
            <a:extLst>
              <a:ext uri="{FF2B5EF4-FFF2-40B4-BE49-F238E27FC236}">
                <a16:creationId xmlns:a16="http://schemas.microsoft.com/office/drawing/2014/main" id="{B60CC3A5-8CAD-DF08-B5A3-BA931537A2F5}"/>
              </a:ext>
            </a:extLst>
          </p:cNvPr>
          <p:cNvSpPr txBox="1"/>
          <p:nvPr/>
        </p:nvSpPr>
        <p:spPr>
          <a:xfrm>
            <a:off x="817521" y="1637964"/>
            <a:ext cx="10677349" cy="553998"/>
          </a:xfrm>
          <a:prstGeom prst="rect">
            <a:avLst/>
          </a:prstGeom>
          <a:noFill/>
        </p:spPr>
        <p:txBody>
          <a:bodyPr wrap="square" rtlCol="0">
            <a:spAutoFit/>
          </a:bodyPr>
          <a:lstStyle/>
          <a:p>
            <a:r>
              <a:rPr lang="en-US" altLang="ko-KR" sz="1500" dirty="0">
                <a:latin typeface="HY헤드라인M" panose="02030600000101010101" pitchFamily="18" charset="-127"/>
                <a:ea typeface="HY헤드라인M" panose="02030600000101010101" pitchFamily="18" charset="-127"/>
              </a:rPr>
              <a:t>When you don't drag for 10 seconds</a:t>
            </a:r>
            <a:br>
              <a:rPr lang="en-US" altLang="ko-KR" sz="1500" dirty="0">
                <a:latin typeface="HY헤드라인M" panose="02030600000101010101" pitchFamily="18" charset="-127"/>
                <a:ea typeface="HY헤드라인M" panose="02030600000101010101" pitchFamily="18" charset="-127"/>
              </a:rPr>
            </a:br>
            <a:r>
              <a:rPr lang="en-US" altLang="ko-KR" sz="1500" dirty="0">
                <a:latin typeface="HY헤드라인M" panose="02030600000101010101" pitchFamily="18" charset="-127"/>
                <a:ea typeface="HY헤드라인M" panose="02030600000101010101" pitchFamily="18" charset="-127"/>
              </a:rPr>
              <a:t>Code to switch to </a:t>
            </a:r>
            <a:r>
              <a:rPr lang="en-US" altLang="ko-KR" sz="1500" dirty="0" err="1">
                <a:latin typeface="HY헤드라인M" panose="02030600000101010101" pitchFamily="18" charset="-127"/>
                <a:ea typeface="HY헤드라인M" panose="02030600000101010101" pitchFamily="18" charset="-127"/>
              </a:rPr>
              <a:t>Gameover</a:t>
            </a:r>
            <a:r>
              <a:rPr lang="en-US" altLang="ko-KR" sz="1500" dirty="0">
                <a:latin typeface="HY헤드라인M" panose="02030600000101010101" pitchFamily="18" charset="-127"/>
                <a:ea typeface="HY헤드라인M" panose="02030600000101010101" pitchFamily="18" charset="-127"/>
              </a:rPr>
              <a:t> scene</a:t>
            </a:r>
            <a:endParaRPr lang="ko-KR" altLang="en-US" sz="1500" dirty="0">
              <a:latin typeface="HY헤드라인M" panose="02030600000101010101" pitchFamily="18" charset="-127"/>
              <a:ea typeface="HY헤드라인M" panose="02030600000101010101" pitchFamily="18" charset="-127"/>
            </a:endParaRPr>
          </a:p>
        </p:txBody>
      </p:sp>
      <p:pic>
        <p:nvPicPr>
          <p:cNvPr id="4" name="그림 3" descr="텍스트, 스크린샷, 디스플레이, 소프트웨어이(가) 표시된 사진&#10;&#10;자동 생성된 설명">
            <a:extLst>
              <a:ext uri="{FF2B5EF4-FFF2-40B4-BE49-F238E27FC236}">
                <a16:creationId xmlns:a16="http://schemas.microsoft.com/office/drawing/2014/main" id="{553D028F-DBFA-369D-1467-848EDC1F85E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21156" y="1928224"/>
            <a:ext cx="5435747" cy="4146859"/>
          </a:xfrm>
          <a:prstGeom prst="rect">
            <a:avLst/>
          </a:prstGeom>
        </p:spPr>
      </p:pic>
      <p:sp>
        <p:nvSpPr>
          <p:cNvPr id="2" name="TextBox 1">
            <a:extLst>
              <a:ext uri="{FF2B5EF4-FFF2-40B4-BE49-F238E27FC236}">
                <a16:creationId xmlns:a16="http://schemas.microsoft.com/office/drawing/2014/main" id="{FFF202C1-E823-5C8B-C847-DE677FB3BD2B}"/>
              </a:ext>
            </a:extLst>
          </p:cNvPr>
          <p:cNvSpPr txBox="1"/>
          <p:nvPr/>
        </p:nvSpPr>
        <p:spPr>
          <a:xfrm>
            <a:off x="817521" y="674370"/>
            <a:ext cx="4890163" cy="923330"/>
          </a:xfrm>
          <a:prstGeom prst="rect">
            <a:avLst/>
          </a:prstGeom>
          <a:noFill/>
        </p:spPr>
        <p:txBody>
          <a:bodyPr wrap="square" rtlCol="0">
            <a:spAutoFit/>
          </a:bodyPr>
          <a:lstStyle/>
          <a:p>
            <a:r>
              <a:rPr lang="en-US" altLang="ko-KR" sz="5400" b="1" dirty="0">
                <a:ln w="31750">
                  <a:solidFill>
                    <a:schemeClr val="tx1">
                      <a:lumMod val="85000"/>
                      <a:lumOff val="15000"/>
                    </a:schemeClr>
                  </a:solidFill>
                  <a:prstDash val="solid"/>
                </a:ln>
                <a:solidFill>
                  <a:schemeClr val="bg2"/>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rPr>
              <a:t>Chapter 06</a:t>
            </a:r>
            <a:endParaRPr lang="ko-KR" altLang="en-US" sz="5400" b="1" dirty="0">
              <a:ln w="31750">
                <a:solidFill>
                  <a:schemeClr val="tx1">
                    <a:lumMod val="85000"/>
                    <a:lumOff val="15000"/>
                  </a:schemeClr>
                </a:solidFill>
                <a:prstDash val="solid"/>
              </a:ln>
              <a:solidFill>
                <a:schemeClr val="bg2"/>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endParaRPr>
          </a:p>
        </p:txBody>
      </p:sp>
      <p:grpSp>
        <p:nvGrpSpPr>
          <p:cNvPr id="5" name="그룹 4">
            <a:extLst>
              <a:ext uri="{FF2B5EF4-FFF2-40B4-BE49-F238E27FC236}">
                <a16:creationId xmlns:a16="http://schemas.microsoft.com/office/drawing/2014/main" id="{4A283EC9-23FD-1C8C-939C-6627DE5EF072}"/>
              </a:ext>
            </a:extLst>
          </p:cNvPr>
          <p:cNvGrpSpPr/>
          <p:nvPr/>
        </p:nvGrpSpPr>
        <p:grpSpPr>
          <a:xfrm>
            <a:off x="5556378" y="858741"/>
            <a:ext cx="5594444" cy="912684"/>
            <a:chOff x="3833920" y="1131572"/>
            <a:chExt cx="5594444" cy="912684"/>
          </a:xfrm>
        </p:grpSpPr>
        <p:cxnSp>
          <p:nvCxnSpPr>
            <p:cNvPr id="6" name="직선 연결선 5">
              <a:extLst>
                <a:ext uri="{FF2B5EF4-FFF2-40B4-BE49-F238E27FC236}">
                  <a16:creationId xmlns:a16="http://schemas.microsoft.com/office/drawing/2014/main" id="{1CD764F2-2B36-A2F0-3EB0-C6D026C63C63}"/>
                </a:ext>
              </a:extLst>
            </p:cNvPr>
            <p:cNvCxnSpPr>
              <a:cxnSpLocks/>
            </p:cNvCxnSpPr>
            <p:nvPr/>
          </p:nvCxnSpPr>
          <p:spPr>
            <a:xfrm>
              <a:off x="3833920" y="2044256"/>
              <a:ext cx="4200525" cy="0"/>
            </a:xfrm>
            <a:prstGeom prst="line">
              <a:avLst/>
            </a:prstGeom>
            <a:ln w="76200">
              <a:solidFill>
                <a:schemeClr val="bg2"/>
              </a:solidFill>
            </a:ln>
          </p:spPr>
          <p:style>
            <a:lnRef idx="1">
              <a:schemeClr val="accent1"/>
            </a:lnRef>
            <a:fillRef idx="0">
              <a:schemeClr val="accent1"/>
            </a:fillRef>
            <a:effectRef idx="0">
              <a:schemeClr val="accent1"/>
            </a:effectRef>
            <a:fontRef idx="minor">
              <a:schemeClr val="tx1"/>
            </a:fontRef>
          </p:style>
        </p:cxnSp>
        <p:sp>
          <p:nvSpPr>
            <p:cNvPr id="7" name="이등변 삼각형 6">
              <a:extLst>
                <a:ext uri="{FF2B5EF4-FFF2-40B4-BE49-F238E27FC236}">
                  <a16:creationId xmlns:a16="http://schemas.microsoft.com/office/drawing/2014/main" id="{A70B8402-F1D3-2B47-D142-4B914013C750}"/>
                </a:ext>
              </a:extLst>
            </p:cNvPr>
            <p:cNvSpPr/>
            <p:nvPr/>
          </p:nvSpPr>
          <p:spPr>
            <a:xfrm rot="5400000">
              <a:off x="3838145" y="1332399"/>
              <a:ext cx="223388" cy="231838"/>
            </a:xfrm>
            <a:prstGeom prst="triangle">
              <a:avLst/>
            </a:prstGeom>
            <a:solidFill>
              <a:schemeClr val="bg2"/>
            </a:solid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n w="12700">
                  <a:solidFill>
                    <a:schemeClr val="tx1"/>
                  </a:solidFill>
                </a:ln>
                <a:solidFill>
                  <a:schemeClr val="bg2"/>
                </a:solidFill>
              </a:endParaRPr>
            </a:p>
          </p:txBody>
        </p:sp>
        <p:sp>
          <p:nvSpPr>
            <p:cNvPr id="8" name="TextBox 7">
              <a:extLst>
                <a:ext uri="{FF2B5EF4-FFF2-40B4-BE49-F238E27FC236}">
                  <a16:creationId xmlns:a16="http://schemas.microsoft.com/office/drawing/2014/main" id="{7355807C-C10B-881D-BB82-BBA10DE5B24A}"/>
                </a:ext>
              </a:extLst>
            </p:cNvPr>
            <p:cNvSpPr txBox="1"/>
            <p:nvPr/>
          </p:nvSpPr>
          <p:spPr>
            <a:xfrm>
              <a:off x="4065758" y="1131572"/>
              <a:ext cx="5362606" cy="646331"/>
            </a:xfrm>
            <a:prstGeom prst="rect">
              <a:avLst/>
            </a:prstGeom>
            <a:noFill/>
            <a:ln>
              <a:solidFill>
                <a:schemeClr val="bg1"/>
              </a:solidFill>
            </a:ln>
          </p:spPr>
          <p:txBody>
            <a:bodyPr wrap="square" rtlCol="0">
              <a:spAutoFit/>
            </a:bodyPr>
            <a:lstStyle/>
            <a:p>
              <a:r>
                <a:rPr lang="en-US" altLang="ko-KR" dirty="0">
                  <a:latin typeface="HY헤드라인M" panose="02030600000101010101" pitchFamily="18" charset="-127"/>
                  <a:ea typeface="HY헤드라인M" panose="02030600000101010101" pitchFamily="18" charset="-127"/>
                </a:rPr>
                <a:t>Break game, 2048 game</a:t>
              </a:r>
              <a:br>
                <a:rPr lang="en-US" altLang="ko-KR" sz="2800" dirty="0">
                  <a:latin typeface="HY헤드라인M" panose="02030600000101010101" pitchFamily="18" charset="-127"/>
                  <a:ea typeface="HY헤드라인M" panose="02030600000101010101" pitchFamily="18" charset="-127"/>
                </a:rPr>
              </a:br>
              <a:r>
                <a:rPr lang="en-US" altLang="ko-KR" dirty="0">
                  <a:latin typeface="HY헤드라인M" panose="02030600000101010101" pitchFamily="18" charset="-127"/>
                  <a:ea typeface="HY헤드라인M" panose="02030600000101010101" pitchFamily="18" charset="-127"/>
                </a:rPr>
                <a:t>Additional Code Description</a:t>
              </a:r>
              <a:endParaRPr lang="ko-KR" altLang="en-US" sz="2500" b="1" spc="300" dirty="0">
                <a:ln w="31750">
                  <a:solidFill>
                    <a:schemeClr val="tx1">
                      <a:lumMod val="85000"/>
                      <a:lumOff val="15000"/>
                    </a:schemeClr>
                  </a:solidFill>
                  <a:prstDash val="solid"/>
                </a:ln>
                <a:solidFill>
                  <a:schemeClr val="bg2"/>
                </a:solidFill>
                <a:effectLst>
                  <a:outerShdw dist="76200" dir="3360000" algn="bl" rotWithShape="0">
                    <a:schemeClr val="tx2">
                      <a:lumMod val="75000"/>
                    </a:schemeClr>
                  </a:outerShdw>
                </a:effectLst>
                <a:latin typeface="HY헤드라인M" panose="02030600000101010101" pitchFamily="18" charset="-127"/>
                <a:ea typeface="HY헤드라인M" panose="02030600000101010101" pitchFamily="18" charset="-127"/>
                <a:cs typeface="둥근모꼴" panose="020B0500000000000000" pitchFamily="50" charset="-127"/>
              </a:endParaRPr>
            </a:p>
          </p:txBody>
        </p:sp>
      </p:grpSp>
    </p:spTree>
    <p:extLst>
      <p:ext uri="{BB962C8B-B14F-4D97-AF65-F5344CB8AC3E}">
        <p14:creationId xmlns:p14="http://schemas.microsoft.com/office/powerpoint/2010/main" val="14135883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그룹 3">
            <a:extLst>
              <a:ext uri="{FF2B5EF4-FFF2-40B4-BE49-F238E27FC236}">
                <a16:creationId xmlns:a16="http://schemas.microsoft.com/office/drawing/2014/main" id="{ED2BD9A9-5433-4E7D-8688-00E75B4485C9}"/>
              </a:ext>
            </a:extLst>
          </p:cNvPr>
          <p:cNvGrpSpPr/>
          <p:nvPr/>
        </p:nvGrpSpPr>
        <p:grpSpPr>
          <a:xfrm>
            <a:off x="709612" y="1377113"/>
            <a:ext cx="10772775" cy="4824871"/>
            <a:chOff x="1463254" y="1748247"/>
            <a:chExt cx="8499895" cy="1374596"/>
          </a:xfrm>
          <a:solidFill>
            <a:srgbClr val="FFCF37"/>
          </a:solidFill>
        </p:grpSpPr>
        <p:pic>
          <p:nvPicPr>
            <p:cNvPr id="3" name="그림 2" descr="그리기이(가) 표시된 사진&#10;&#10;자동 생성된 설명">
              <a:extLst>
                <a:ext uri="{FF2B5EF4-FFF2-40B4-BE49-F238E27FC236}">
                  <a16:creationId xmlns:a16="http://schemas.microsoft.com/office/drawing/2014/main" id="{583C0922-F355-438E-B039-B21BB78448E1}"/>
                </a:ext>
              </a:extLst>
            </p:cNvPr>
            <p:cNvPicPr>
              <a:picLocks noChangeAspect="1"/>
            </p:cNvPicPr>
            <p:nvPr/>
          </p:nvPicPr>
          <p:blipFill rotWithShape="1">
            <a:blip r:embed="rId2">
              <a:extLst>
                <a:ext uri="{28A0092B-C50C-407E-A947-70E740481C1C}">
                  <a14:useLocalDpi xmlns:a14="http://schemas.microsoft.com/office/drawing/2010/main" val="0"/>
                </a:ext>
              </a:extLst>
            </a:blip>
            <a:srcRect r="4020"/>
            <a:stretch/>
          </p:blipFill>
          <p:spPr>
            <a:xfrm>
              <a:off x="1463254" y="1748248"/>
              <a:ext cx="5451895" cy="1374595"/>
            </a:xfrm>
            <a:prstGeom prst="rect">
              <a:avLst/>
            </a:prstGeom>
            <a:grpFill/>
          </p:spPr>
        </p:pic>
        <p:pic>
          <p:nvPicPr>
            <p:cNvPr id="12" name="그림 11" descr="그리기이(가) 표시된 사진&#10;&#10;자동 생성된 설명">
              <a:extLst>
                <a:ext uri="{FF2B5EF4-FFF2-40B4-BE49-F238E27FC236}">
                  <a16:creationId xmlns:a16="http://schemas.microsoft.com/office/drawing/2014/main" id="{5DCE0BCF-A4AE-4BCD-8CA3-E578D07389E7}"/>
                </a:ext>
              </a:extLst>
            </p:cNvPr>
            <p:cNvPicPr>
              <a:picLocks noChangeAspect="1"/>
            </p:cNvPicPr>
            <p:nvPr/>
          </p:nvPicPr>
          <p:blipFill rotWithShape="1">
            <a:blip r:embed="rId2">
              <a:extLst>
                <a:ext uri="{28A0092B-C50C-407E-A947-70E740481C1C}">
                  <a14:useLocalDpi xmlns:a14="http://schemas.microsoft.com/office/drawing/2010/main" val="0"/>
                </a:ext>
              </a:extLst>
            </a:blip>
            <a:srcRect l="32232" r="1"/>
            <a:stretch/>
          </p:blipFill>
          <p:spPr>
            <a:xfrm>
              <a:off x="6591300" y="1748247"/>
              <a:ext cx="3371849" cy="1374595"/>
            </a:xfrm>
            <a:prstGeom prst="rect">
              <a:avLst/>
            </a:prstGeom>
            <a:grpFill/>
          </p:spPr>
        </p:pic>
      </p:grpSp>
      <p:pic>
        <p:nvPicPr>
          <p:cNvPr id="8" name="그림 7" descr="장난감이(가) 표시된 사진&#10;&#10;자동 생성된 설명">
            <a:extLst>
              <a:ext uri="{FF2B5EF4-FFF2-40B4-BE49-F238E27FC236}">
                <a16:creationId xmlns:a16="http://schemas.microsoft.com/office/drawing/2014/main" id="{8E7A75D7-077F-4041-BFC5-1BD52ED2C9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5680" y="1683752"/>
            <a:ext cx="857250" cy="857250"/>
          </a:xfrm>
          <a:prstGeom prst="rect">
            <a:avLst/>
          </a:prstGeom>
        </p:spPr>
      </p:pic>
      <p:sp>
        <p:nvSpPr>
          <p:cNvPr id="37" name="TextBox 36">
            <a:extLst>
              <a:ext uri="{FF2B5EF4-FFF2-40B4-BE49-F238E27FC236}">
                <a16:creationId xmlns:a16="http://schemas.microsoft.com/office/drawing/2014/main" id="{D93AA693-9F3E-4F38-82F5-9A0500BF16EA}"/>
              </a:ext>
            </a:extLst>
          </p:cNvPr>
          <p:cNvSpPr txBox="1"/>
          <p:nvPr/>
        </p:nvSpPr>
        <p:spPr>
          <a:xfrm>
            <a:off x="1806224" y="1564714"/>
            <a:ext cx="7044771" cy="461665"/>
          </a:xfrm>
          <a:prstGeom prst="rect">
            <a:avLst/>
          </a:prstGeom>
          <a:noFill/>
        </p:spPr>
        <p:txBody>
          <a:bodyPr wrap="square" rtlCol="0">
            <a:spAutoFit/>
          </a:bodyPr>
          <a:lstStyle/>
          <a:p>
            <a:r>
              <a:rPr lang="en-US" altLang="ko-KR" sz="2400" spc="300" dirty="0">
                <a:ln w="12700">
                  <a:solidFill>
                    <a:schemeClr val="tx1"/>
                  </a:solidFill>
                  <a:prstDash val="solid"/>
                </a:ln>
                <a:solidFill>
                  <a:schemeClr val="bg1"/>
                </a:solidFill>
                <a:latin typeface="휴먼둥근헤드라인" panose="02030504000101010101" pitchFamily="18" charset="-127"/>
                <a:ea typeface="휴먼둥근헤드라인" panose="02030504000101010101" pitchFamily="18" charset="-127"/>
                <a:cs typeface="둥근모꼴" panose="020B0500000000000000" pitchFamily="50" charset="-127"/>
              </a:rPr>
              <a:t>How to play?</a:t>
            </a:r>
            <a:endParaRPr lang="ko-KR" altLang="en-US" sz="2400" spc="300" dirty="0">
              <a:ln w="12700">
                <a:solidFill>
                  <a:schemeClr val="tx1"/>
                </a:solidFill>
                <a:prstDash val="solid"/>
              </a:ln>
              <a:solidFill>
                <a:schemeClr val="bg1"/>
              </a:solidFill>
              <a:latin typeface="휴먼둥근헤드라인" panose="02030504000101010101" pitchFamily="18" charset="-127"/>
              <a:ea typeface="휴먼둥근헤드라인" panose="02030504000101010101" pitchFamily="18" charset="-127"/>
              <a:cs typeface="둥근모꼴" panose="020B0500000000000000" pitchFamily="50" charset="-127"/>
            </a:endParaRPr>
          </a:p>
        </p:txBody>
      </p:sp>
      <p:sp>
        <p:nvSpPr>
          <p:cNvPr id="38" name="직사각형 37">
            <a:extLst>
              <a:ext uri="{FF2B5EF4-FFF2-40B4-BE49-F238E27FC236}">
                <a16:creationId xmlns:a16="http://schemas.microsoft.com/office/drawing/2014/main" id="{6875A9F8-0FF3-47D2-85E0-CB5F567249B9}"/>
              </a:ext>
            </a:extLst>
          </p:cNvPr>
          <p:cNvSpPr/>
          <p:nvPr/>
        </p:nvSpPr>
        <p:spPr>
          <a:xfrm>
            <a:off x="1877355" y="2101626"/>
            <a:ext cx="8874051" cy="369332"/>
          </a:xfrm>
          <a:prstGeom prst="rect">
            <a:avLst/>
          </a:prstGeom>
          <a:noFill/>
          <a:extLst>
            <a:ext uri="{909E8E84-426E-40DD-AFC4-6F175D3DCCD1}">
              <a14:hiddenFill xmlns:a14="http://schemas.microsoft.com/office/drawing/2010/main">
                <a:solidFill>
                  <a:srgbClr val="FFFFFF"/>
                </a:solidFill>
              </a14:hiddenFill>
            </a:ext>
          </a:extLst>
        </p:spPr>
        <p:txBody>
          <a:bodyPr wrap="square" rtlCol="0">
            <a:spAutoFit/>
          </a:bodyPr>
          <a:lstStyle/>
          <a:p>
            <a:pPr marL="0" lvl="1"/>
            <a:r>
              <a:rPr lang="en-US" altLang="ko-KR" dirty="0">
                <a:latin typeface="HY헤드라인M" panose="02030600000101010101" pitchFamily="18" charset="-127"/>
                <a:ea typeface="HY헤드라인M" panose="02030600000101010101" pitchFamily="18" charset="-127"/>
              </a:rPr>
              <a:t>It consists of four games in total</a:t>
            </a:r>
            <a:endParaRPr lang="en-US" altLang="ko-KR" sz="1000" b="1" dirty="0">
              <a:ln>
                <a:solidFill>
                  <a:schemeClr val="accent1">
                    <a:shade val="50000"/>
                    <a:alpha val="0"/>
                  </a:schemeClr>
                </a:solidFill>
              </a:ln>
              <a:solidFill>
                <a:srgbClr val="150301"/>
              </a:solidFill>
              <a:latin typeface="HY헤드라인M" panose="02030600000101010101" pitchFamily="18" charset="-127"/>
              <a:ea typeface="HY헤드라인M" panose="02030600000101010101" pitchFamily="18" charset="-127"/>
            </a:endParaRPr>
          </a:p>
        </p:txBody>
      </p:sp>
      <p:pic>
        <p:nvPicPr>
          <p:cNvPr id="9" name="그림 8" descr="피아노, 그리기이(가) 표시된 사진&#10;&#10;자동 생성된 설명">
            <a:extLst>
              <a:ext uri="{FF2B5EF4-FFF2-40B4-BE49-F238E27FC236}">
                <a16:creationId xmlns:a16="http://schemas.microsoft.com/office/drawing/2014/main" id="{7BDEF49C-B714-3292-716E-B2DBBCC75E93}"/>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rot="20580715">
            <a:off x="5135846" y="939162"/>
            <a:ext cx="252217" cy="441840"/>
          </a:xfrm>
          <a:prstGeom prst="rect">
            <a:avLst/>
          </a:prstGeom>
        </p:spPr>
      </p:pic>
      <p:grpSp>
        <p:nvGrpSpPr>
          <p:cNvPr id="30" name="그룹 29">
            <a:extLst>
              <a:ext uri="{FF2B5EF4-FFF2-40B4-BE49-F238E27FC236}">
                <a16:creationId xmlns:a16="http://schemas.microsoft.com/office/drawing/2014/main" id="{D3E7D1A6-8AD5-236B-1A71-EA72B84B77D7}"/>
              </a:ext>
            </a:extLst>
          </p:cNvPr>
          <p:cNvGrpSpPr/>
          <p:nvPr/>
        </p:nvGrpSpPr>
        <p:grpSpPr>
          <a:xfrm>
            <a:off x="874777" y="2832680"/>
            <a:ext cx="2452920" cy="3113364"/>
            <a:chOff x="3352554" y="2759903"/>
            <a:chExt cx="2452920" cy="3113364"/>
          </a:xfrm>
        </p:grpSpPr>
        <p:sp>
          <p:nvSpPr>
            <p:cNvPr id="28" name="직사각형 27">
              <a:extLst>
                <a:ext uri="{FF2B5EF4-FFF2-40B4-BE49-F238E27FC236}">
                  <a16:creationId xmlns:a16="http://schemas.microsoft.com/office/drawing/2014/main" id="{35233F42-871B-78EB-DBCA-5B665E984756}"/>
                </a:ext>
              </a:extLst>
            </p:cNvPr>
            <p:cNvSpPr/>
            <p:nvPr/>
          </p:nvSpPr>
          <p:spPr>
            <a:xfrm>
              <a:off x="3352554" y="2759903"/>
              <a:ext cx="2452920" cy="3113364"/>
            </a:xfrm>
            <a:prstGeom prst="rect">
              <a:avLst/>
            </a:prstGeom>
            <a:solidFill>
              <a:schemeClr val="bg1">
                <a:lumMod val="95000"/>
              </a:schemeClr>
            </a:solidFill>
            <a:ln w="571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9" name="TextBox 28">
              <a:extLst>
                <a:ext uri="{FF2B5EF4-FFF2-40B4-BE49-F238E27FC236}">
                  <a16:creationId xmlns:a16="http://schemas.microsoft.com/office/drawing/2014/main" id="{00BDAE79-ABCE-DD28-74C3-50754C5D21B0}"/>
                </a:ext>
              </a:extLst>
            </p:cNvPr>
            <p:cNvSpPr txBox="1"/>
            <p:nvPr/>
          </p:nvSpPr>
          <p:spPr>
            <a:xfrm>
              <a:off x="3467460" y="3409165"/>
              <a:ext cx="2223107" cy="2092881"/>
            </a:xfrm>
            <a:prstGeom prst="rect">
              <a:avLst/>
            </a:prstGeom>
            <a:noFill/>
          </p:spPr>
          <p:txBody>
            <a:bodyPr wrap="square" rtlCol="0">
              <a:spAutoFit/>
            </a:bodyPr>
            <a:lstStyle/>
            <a:p>
              <a:pPr algn="ctr"/>
              <a:r>
                <a:rPr lang="en-US" altLang="ko-KR" sz="1300" dirty="0">
                  <a:latin typeface="HY헤드라인M" panose="02030600000101010101" pitchFamily="18" charset="-127"/>
                  <a:ea typeface="HY헤드라인M" panose="02030600000101010101" pitchFamily="18" charset="-127"/>
                </a:rPr>
                <a:t>Escape game</a:t>
              </a:r>
              <a:br>
                <a:rPr lang="en-US" altLang="ko-KR" sz="1300" dirty="0">
                  <a:latin typeface="HY헤드라인M" panose="02030600000101010101" pitchFamily="18" charset="-127"/>
                  <a:ea typeface="HY헤드라인M" panose="02030600000101010101" pitchFamily="18" charset="-127"/>
                </a:rPr>
              </a:br>
              <a:br>
                <a:rPr lang="en-US" altLang="ko-KR" sz="1300" dirty="0">
                  <a:latin typeface="HY헤드라인M" panose="02030600000101010101" pitchFamily="18" charset="-127"/>
                  <a:ea typeface="HY헤드라인M" panose="02030600000101010101" pitchFamily="18" charset="-127"/>
                </a:rPr>
              </a:br>
              <a:r>
                <a:rPr lang="en-US" altLang="ko-KR" sz="1300" dirty="0">
                  <a:latin typeface="HY헤드라인M" panose="02030600000101010101" pitchFamily="18" charset="-127"/>
                  <a:ea typeface="HY헤드라인M" panose="02030600000101010101" pitchFamily="18" charset="-127"/>
                </a:rPr>
                <a:t>A game to kill monsters and get a treasure chest to escape from Dungeon (it consists of 1 to 3 stages, and the size of the map and the number of monsters are different for each stage)</a:t>
              </a:r>
              <a:endParaRPr lang="en-US" altLang="ko-KR" sz="1300" b="1" dirty="0">
                <a:ln>
                  <a:solidFill>
                    <a:schemeClr val="accent1">
                      <a:shade val="50000"/>
                      <a:alpha val="0"/>
                    </a:schemeClr>
                  </a:solidFill>
                </a:ln>
                <a:solidFill>
                  <a:srgbClr val="150301"/>
                </a:solidFill>
                <a:latin typeface="HY헤드라인M" panose="02030600000101010101" pitchFamily="18" charset="-127"/>
                <a:ea typeface="HY헤드라인M" panose="02030600000101010101" pitchFamily="18" charset="-127"/>
              </a:endParaRPr>
            </a:p>
          </p:txBody>
        </p:sp>
      </p:grpSp>
      <p:grpSp>
        <p:nvGrpSpPr>
          <p:cNvPr id="31" name="그룹 30">
            <a:extLst>
              <a:ext uri="{FF2B5EF4-FFF2-40B4-BE49-F238E27FC236}">
                <a16:creationId xmlns:a16="http://schemas.microsoft.com/office/drawing/2014/main" id="{ECC2C244-7835-C817-E947-B8ABD4EA47DB}"/>
              </a:ext>
            </a:extLst>
          </p:cNvPr>
          <p:cNvGrpSpPr/>
          <p:nvPr/>
        </p:nvGrpSpPr>
        <p:grpSpPr>
          <a:xfrm>
            <a:off x="3524335" y="2832680"/>
            <a:ext cx="2452920" cy="3113364"/>
            <a:chOff x="3352554" y="2759903"/>
            <a:chExt cx="2452920" cy="3113364"/>
          </a:xfrm>
        </p:grpSpPr>
        <p:sp>
          <p:nvSpPr>
            <p:cNvPr id="32" name="직사각형 31">
              <a:extLst>
                <a:ext uri="{FF2B5EF4-FFF2-40B4-BE49-F238E27FC236}">
                  <a16:creationId xmlns:a16="http://schemas.microsoft.com/office/drawing/2014/main" id="{E59A3069-282A-CC66-9BB8-3FDBCABCC3C1}"/>
                </a:ext>
              </a:extLst>
            </p:cNvPr>
            <p:cNvSpPr/>
            <p:nvPr/>
          </p:nvSpPr>
          <p:spPr>
            <a:xfrm>
              <a:off x="3352554" y="2759903"/>
              <a:ext cx="2452920" cy="3113364"/>
            </a:xfrm>
            <a:prstGeom prst="rect">
              <a:avLst/>
            </a:prstGeom>
            <a:solidFill>
              <a:schemeClr val="bg1">
                <a:lumMod val="95000"/>
              </a:schemeClr>
            </a:solidFill>
            <a:ln w="571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3" name="TextBox 32">
              <a:extLst>
                <a:ext uri="{FF2B5EF4-FFF2-40B4-BE49-F238E27FC236}">
                  <a16:creationId xmlns:a16="http://schemas.microsoft.com/office/drawing/2014/main" id="{B655C0D0-BF11-4888-6305-D671838317B1}"/>
                </a:ext>
              </a:extLst>
            </p:cNvPr>
            <p:cNvSpPr txBox="1"/>
            <p:nvPr/>
          </p:nvSpPr>
          <p:spPr>
            <a:xfrm>
              <a:off x="3428546" y="3231672"/>
              <a:ext cx="2223107" cy="2169825"/>
            </a:xfrm>
            <a:prstGeom prst="rect">
              <a:avLst/>
            </a:prstGeom>
            <a:noFill/>
          </p:spPr>
          <p:txBody>
            <a:bodyPr wrap="square" rtlCol="0">
              <a:spAutoFit/>
            </a:bodyPr>
            <a:lstStyle/>
            <a:p>
              <a:endParaRPr lang="en-US" altLang="ko-KR" sz="1500" b="1" dirty="0">
                <a:ln>
                  <a:solidFill>
                    <a:schemeClr val="accent1">
                      <a:shade val="50000"/>
                      <a:alpha val="0"/>
                    </a:schemeClr>
                  </a:solidFill>
                </a:ln>
                <a:solidFill>
                  <a:srgbClr val="150301"/>
                </a:solidFill>
                <a:latin typeface="HY헤드라인M" panose="02030600000101010101" pitchFamily="18" charset="-127"/>
                <a:ea typeface="HY헤드라인M" panose="02030600000101010101" pitchFamily="18" charset="-127"/>
              </a:endParaRPr>
            </a:p>
            <a:p>
              <a:pPr marL="0" lvl="1" algn="ctr"/>
              <a:r>
                <a:rPr lang="en-US" altLang="ko-KR" sz="1500" dirty="0">
                  <a:latin typeface="HY헤드라인M" panose="02030600000101010101" pitchFamily="18" charset="-127"/>
                  <a:ea typeface="HY헤드라인M" panose="02030600000101010101" pitchFamily="18" charset="-127"/>
                </a:rPr>
                <a:t>Avoid game</a:t>
              </a:r>
              <a:br>
                <a:rPr lang="en-US" altLang="ko-KR" sz="1500" dirty="0">
                  <a:latin typeface="HY헤드라인M" panose="02030600000101010101" pitchFamily="18" charset="-127"/>
                  <a:ea typeface="HY헤드라인M" panose="02030600000101010101" pitchFamily="18" charset="-127"/>
                </a:rPr>
              </a:br>
              <a:br>
                <a:rPr lang="en-US" altLang="ko-KR" sz="1500" dirty="0">
                  <a:latin typeface="HY헤드라인M" panose="02030600000101010101" pitchFamily="18" charset="-127"/>
                  <a:ea typeface="HY헤드라인M" panose="02030600000101010101" pitchFamily="18" charset="-127"/>
                </a:rPr>
              </a:br>
              <a:r>
                <a:rPr lang="en-US" altLang="ko-KR" sz="1500" dirty="0">
                  <a:latin typeface="HY헤드라인M" panose="02030600000101010101" pitchFamily="18" charset="-127"/>
                  <a:ea typeface="HY헤드라인M" panose="02030600000101010101" pitchFamily="18" charset="-127"/>
                </a:rPr>
                <a:t>The game where you get points by damaging the dungs from the top to the bottom in the left and right directions</a:t>
              </a:r>
              <a:endParaRPr lang="ko-KR" altLang="en-US" sz="1500" dirty="0">
                <a:latin typeface="HY헤드라인M" panose="02030600000101010101" pitchFamily="18" charset="-127"/>
                <a:ea typeface="HY헤드라인M" panose="02030600000101010101" pitchFamily="18" charset="-127"/>
              </a:endParaRPr>
            </a:p>
          </p:txBody>
        </p:sp>
      </p:grpSp>
      <p:sp>
        <p:nvSpPr>
          <p:cNvPr id="35" name="직사각형 34">
            <a:extLst>
              <a:ext uri="{FF2B5EF4-FFF2-40B4-BE49-F238E27FC236}">
                <a16:creationId xmlns:a16="http://schemas.microsoft.com/office/drawing/2014/main" id="{7D33E476-C87A-57CD-676E-4D353F0A7C97}"/>
              </a:ext>
            </a:extLst>
          </p:cNvPr>
          <p:cNvSpPr/>
          <p:nvPr/>
        </p:nvSpPr>
        <p:spPr>
          <a:xfrm>
            <a:off x="6173894" y="2832680"/>
            <a:ext cx="2452920" cy="3113364"/>
          </a:xfrm>
          <a:prstGeom prst="rect">
            <a:avLst/>
          </a:prstGeom>
          <a:solidFill>
            <a:schemeClr val="bg1">
              <a:lumMod val="95000"/>
            </a:schemeClr>
          </a:solidFill>
          <a:ln w="571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ko-KR" b="1" dirty="0">
              <a:ln>
                <a:solidFill>
                  <a:schemeClr val="accent1">
                    <a:shade val="50000"/>
                    <a:alpha val="0"/>
                  </a:schemeClr>
                </a:solidFill>
              </a:ln>
              <a:solidFill>
                <a:schemeClr val="tx1"/>
              </a:solidFill>
              <a:latin typeface="HY헤드라인M" panose="02030600000101010101" pitchFamily="18" charset="-127"/>
              <a:ea typeface="HY헤드라인M" panose="02030600000101010101" pitchFamily="18" charset="-127"/>
            </a:endParaRPr>
          </a:p>
          <a:p>
            <a:pPr algn="ctr"/>
            <a:endParaRPr lang="en-US" altLang="ko-KR" b="1" dirty="0">
              <a:ln>
                <a:solidFill>
                  <a:schemeClr val="accent1">
                    <a:shade val="50000"/>
                    <a:alpha val="0"/>
                  </a:schemeClr>
                </a:solidFill>
              </a:ln>
              <a:solidFill>
                <a:schemeClr val="tx1"/>
              </a:solidFill>
              <a:latin typeface="HY헤드라인M" panose="02030600000101010101" pitchFamily="18" charset="-127"/>
              <a:ea typeface="HY헤드라인M" panose="02030600000101010101" pitchFamily="18" charset="-127"/>
            </a:endParaRPr>
          </a:p>
          <a:p>
            <a:pPr algn="ctr"/>
            <a:r>
              <a:rPr lang="en-US" altLang="ko-KR" dirty="0">
                <a:solidFill>
                  <a:schemeClr val="tx1"/>
                </a:solidFill>
                <a:latin typeface="HY헤드라인M" panose="02030600000101010101" pitchFamily="18" charset="-127"/>
                <a:ea typeface="HY헤드라인M" panose="02030600000101010101" pitchFamily="18" charset="-127"/>
              </a:rPr>
              <a:t>Break game</a:t>
            </a:r>
            <a:br>
              <a:rPr lang="en-US" altLang="ko-KR" dirty="0">
                <a:solidFill>
                  <a:schemeClr val="tx1"/>
                </a:solidFill>
                <a:latin typeface="HY헤드라인M" panose="02030600000101010101" pitchFamily="18" charset="-127"/>
                <a:ea typeface="HY헤드라인M" panose="02030600000101010101" pitchFamily="18" charset="-127"/>
              </a:rPr>
            </a:br>
            <a:br>
              <a:rPr lang="en-US" altLang="ko-KR" dirty="0">
                <a:solidFill>
                  <a:schemeClr val="tx1"/>
                </a:solidFill>
                <a:latin typeface="HY헤드라인M" panose="02030600000101010101" pitchFamily="18" charset="-127"/>
                <a:ea typeface="HY헤드라인M" panose="02030600000101010101" pitchFamily="18" charset="-127"/>
              </a:rPr>
            </a:br>
            <a:r>
              <a:rPr lang="en-US" altLang="ko-KR" dirty="0">
                <a:solidFill>
                  <a:schemeClr val="tx1"/>
                </a:solidFill>
                <a:latin typeface="HY헤드라인M" panose="02030600000101010101" pitchFamily="18" charset="-127"/>
                <a:ea typeface="HY헤드라인M" panose="02030600000101010101" pitchFamily="18" charset="-127"/>
              </a:rPr>
              <a:t>If you swipe the ball and shoot it, the ball flies in that direction and breaks the bricks</a:t>
            </a:r>
            <a:endParaRPr lang="ko-KR" altLang="en-US" dirty="0">
              <a:solidFill>
                <a:schemeClr val="tx1"/>
              </a:solidFill>
              <a:latin typeface="HY헤드라인M" panose="02030600000101010101" pitchFamily="18" charset="-127"/>
              <a:ea typeface="HY헤드라인M" panose="02030600000101010101" pitchFamily="18" charset="-127"/>
            </a:endParaRPr>
          </a:p>
        </p:txBody>
      </p:sp>
      <p:grpSp>
        <p:nvGrpSpPr>
          <p:cNvPr id="39" name="그룹 38">
            <a:extLst>
              <a:ext uri="{FF2B5EF4-FFF2-40B4-BE49-F238E27FC236}">
                <a16:creationId xmlns:a16="http://schemas.microsoft.com/office/drawing/2014/main" id="{7C81D470-4F83-AFF5-4416-3C9067D9FEEF}"/>
              </a:ext>
            </a:extLst>
          </p:cNvPr>
          <p:cNvGrpSpPr/>
          <p:nvPr/>
        </p:nvGrpSpPr>
        <p:grpSpPr>
          <a:xfrm>
            <a:off x="8787254" y="2832680"/>
            <a:ext cx="2452920" cy="3113364"/>
            <a:chOff x="3352554" y="2759903"/>
            <a:chExt cx="2452920" cy="3113364"/>
          </a:xfrm>
        </p:grpSpPr>
        <p:sp>
          <p:nvSpPr>
            <p:cNvPr id="40" name="직사각형 39">
              <a:extLst>
                <a:ext uri="{FF2B5EF4-FFF2-40B4-BE49-F238E27FC236}">
                  <a16:creationId xmlns:a16="http://schemas.microsoft.com/office/drawing/2014/main" id="{340152DC-78FA-04BC-B67D-9AF59E39EE41}"/>
                </a:ext>
              </a:extLst>
            </p:cNvPr>
            <p:cNvSpPr/>
            <p:nvPr/>
          </p:nvSpPr>
          <p:spPr>
            <a:xfrm>
              <a:off x="3352554" y="2759903"/>
              <a:ext cx="2452920" cy="3113364"/>
            </a:xfrm>
            <a:prstGeom prst="rect">
              <a:avLst/>
            </a:prstGeom>
            <a:solidFill>
              <a:schemeClr val="bg1">
                <a:lumMod val="95000"/>
              </a:schemeClr>
            </a:solidFill>
            <a:ln w="571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1" name="TextBox 40">
              <a:extLst>
                <a:ext uri="{FF2B5EF4-FFF2-40B4-BE49-F238E27FC236}">
                  <a16:creationId xmlns:a16="http://schemas.microsoft.com/office/drawing/2014/main" id="{0E5F9108-26F4-DFBD-DCF6-43CB0AC8226B}"/>
                </a:ext>
              </a:extLst>
            </p:cNvPr>
            <p:cNvSpPr txBox="1"/>
            <p:nvPr/>
          </p:nvSpPr>
          <p:spPr>
            <a:xfrm>
              <a:off x="3467460" y="3237759"/>
              <a:ext cx="2223107" cy="2492990"/>
            </a:xfrm>
            <a:prstGeom prst="rect">
              <a:avLst/>
            </a:prstGeom>
            <a:noFill/>
          </p:spPr>
          <p:txBody>
            <a:bodyPr wrap="square" rtlCol="0">
              <a:spAutoFit/>
            </a:bodyPr>
            <a:lstStyle/>
            <a:p>
              <a:pPr marL="0" lvl="1" algn="ctr"/>
              <a:endParaRPr lang="en-US" altLang="ko-KR" sz="1300" b="1" dirty="0">
                <a:ln>
                  <a:solidFill>
                    <a:schemeClr val="accent1">
                      <a:shade val="50000"/>
                      <a:alpha val="0"/>
                    </a:schemeClr>
                  </a:solidFill>
                </a:ln>
                <a:solidFill>
                  <a:srgbClr val="150301"/>
                </a:solidFill>
                <a:latin typeface="HY헤드라인M" panose="02030600000101010101" pitchFamily="18" charset="-127"/>
                <a:ea typeface="HY헤드라인M" panose="02030600000101010101" pitchFamily="18" charset="-127"/>
              </a:endParaRPr>
            </a:p>
            <a:p>
              <a:pPr marL="0" lvl="1" algn="ctr"/>
              <a:r>
                <a:rPr lang="en-US" altLang="ko-KR" sz="1300" dirty="0">
                  <a:latin typeface="HY헤드라인M" panose="02030600000101010101" pitchFamily="18" charset="-127"/>
                  <a:ea typeface="HY헤드라인M" panose="02030600000101010101" pitchFamily="18" charset="-127"/>
                </a:rPr>
                <a:t>2048</a:t>
              </a:r>
              <a:br>
                <a:rPr lang="en-US" altLang="ko-KR" sz="1300" dirty="0">
                  <a:latin typeface="HY헤드라인M" panose="02030600000101010101" pitchFamily="18" charset="-127"/>
                  <a:ea typeface="HY헤드라인M" panose="02030600000101010101" pitchFamily="18" charset="-127"/>
                </a:rPr>
              </a:br>
              <a:br>
                <a:rPr lang="en-US" altLang="ko-KR" sz="1300" dirty="0">
                  <a:latin typeface="HY헤드라인M" panose="02030600000101010101" pitchFamily="18" charset="-127"/>
                  <a:ea typeface="HY헤드라인M" panose="02030600000101010101" pitchFamily="18" charset="-127"/>
                </a:rPr>
              </a:br>
              <a:r>
                <a:rPr lang="en-US" altLang="ko-KR" sz="1300" dirty="0">
                  <a:latin typeface="HY헤드라인M" panose="02030600000101010101" pitchFamily="18" charset="-127"/>
                  <a:ea typeface="HY헤드라인M" panose="02030600000101010101" pitchFamily="18" charset="-127"/>
                </a:rPr>
                <a:t>Using the keyboard arrow keys, all blocks move in that direction, but if there is the same number, it is combined. A game of repeating this to make the number 2048 (the first number starts with two 2 or four)</a:t>
              </a:r>
              <a:endParaRPr lang="ko-KR" altLang="en-US" sz="1300" dirty="0">
                <a:latin typeface="HY헤드라인M" panose="02030600000101010101" pitchFamily="18" charset="-127"/>
                <a:ea typeface="HY헤드라인M" panose="02030600000101010101" pitchFamily="18" charset="-127"/>
              </a:endParaRPr>
            </a:p>
          </p:txBody>
        </p:sp>
      </p:grpSp>
      <p:pic>
        <p:nvPicPr>
          <p:cNvPr id="42" name="그림 41" descr="그리기이(가) 표시된 사진&#10;&#10;자동 생성된 설명">
            <a:extLst>
              <a:ext uri="{FF2B5EF4-FFF2-40B4-BE49-F238E27FC236}">
                <a16:creationId xmlns:a16="http://schemas.microsoft.com/office/drawing/2014/main" id="{BF8CC54C-E151-4C14-6EE9-B4370258C16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82295" y="2750892"/>
            <a:ext cx="883024" cy="883024"/>
          </a:xfrm>
          <a:prstGeom prst="rect">
            <a:avLst/>
          </a:prstGeom>
        </p:spPr>
      </p:pic>
      <p:pic>
        <p:nvPicPr>
          <p:cNvPr id="43" name="그림 42" descr="그리기이(가) 표시된 사진&#10;&#10;자동 생성된 설명">
            <a:extLst>
              <a:ext uri="{FF2B5EF4-FFF2-40B4-BE49-F238E27FC236}">
                <a16:creationId xmlns:a16="http://schemas.microsoft.com/office/drawing/2014/main" id="{7D16796E-188B-7456-1642-C2F925CEF88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354197" y="2799108"/>
            <a:ext cx="883024" cy="883024"/>
          </a:xfrm>
          <a:prstGeom prst="rect">
            <a:avLst/>
          </a:prstGeom>
        </p:spPr>
      </p:pic>
      <p:pic>
        <p:nvPicPr>
          <p:cNvPr id="45" name="그림 44" descr="그리기이(가) 표시된 사진&#10;&#10;자동 생성된 설명">
            <a:extLst>
              <a:ext uri="{FF2B5EF4-FFF2-40B4-BE49-F238E27FC236}">
                <a16:creationId xmlns:a16="http://schemas.microsoft.com/office/drawing/2014/main" id="{4E4F552B-A379-F8D0-633F-484A9249354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958842" y="2832676"/>
            <a:ext cx="883024" cy="883024"/>
          </a:xfrm>
          <a:prstGeom prst="rect">
            <a:avLst/>
          </a:prstGeom>
        </p:spPr>
      </p:pic>
      <p:pic>
        <p:nvPicPr>
          <p:cNvPr id="46" name="그림 45" descr="그리기이(가) 표시된 사진&#10;&#10;자동 생성된 설명">
            <a:extLst>
              <a:ext uri="{FF2B5EF4-FFF2-40B4-BE49-F238E27FC236}">
                <a16:creationId xmlns:a16="http://schemas.microsoft.com/office/drawing/2014/main" id="{06760E1E-3C8F-F765-35CC-DAFA9C1B734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572202" y="2855067"/>
            <a:ext cx="883024" cy="883024"/>
          </a:xfrm>
          <a:prstGeom prst="rect">
            <a:avLst/>
          </a:prstGeom>
        </p:spPr>
      </p:pic>
    </p:spTree>
    <p:extLst>
      <p:ext uri="{BB962C8B-B14F-4D97-AF65-F5344CB8AC3E}">
        <p14:creationId xmlns:p14="http://schemas.microsoft.com/office/powerpoint/2010/main" val="20908626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그림 13" descr="화이트, 디자인이(가) 표시된 사진">
            <a:extLst>
              <a:ext uri="{FF2B5EF4-FFF2-40B4-BE49-F238E27FC236}">
                <a16:creationId xmlns:a16="http://schemas.microsoft.com/office/drawing/2014/main" id="{EA92B300-C9AC-1743-FB14-61A6C28608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1490" y="674370"/>
            <a:ext cx="11201400" cy="5634989"/>
          </a:xfrm>
          <a:prstGeom prst="rect">
            <a:avLst/>
          </a:prstGeom>
        </p:spPr>
      </p:pic>
      <p:pic>
        <p:nvPicPr>
          <p:cNvPr id="23" name="그림 22" descr="그리기이(가) 표시된 사진&#10;&#10;자동 생성된 설명">
            <a:extLst>
              <a:ext uri="{FF2B5EF4-FFF2-40B4-BE49-F238E27FC236}">
                <a16:creationId xmlns:a16="http://schemas.microsoft.com/office/drawing/2014/main" id="{F9810CFB-09CA-3F3C-EB9E-F3CCBA3BDB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4203" y="758532"/>
            <a:ext cx="700668" cy="700668"/>
          </a:xfrm>
          <a:prstGeom prst="rect">
            <a:avLst/>
          </a:prstGeom>
        </p:spPr>
      </p:pic>
      <p:sp>
        <p:nvSpPr>
          <p:cNvPr id="3" name="TextBox 2">
            <a:extLst>
              <a:ext uri="{FF2B5EF4-FFF2-40B4-BE49-F238E27FC236}">
                <a16:creationId xmlns:a16="http://schemas.microsoft.com/office/drawing/2014/main" id="{B60CC3A5-8CAD-DF08-B5A3-BA931537A2F5}"/>
              </a:ext>
            </a:extLst>
          </p:cNvPr>
          <p:cNvSpPr txBox="1"/>
          <p:nvPr/>
        </p:nvSpPr>
        <p:spPr>
          <a:xfrm>
            <a:off x="817521" y="1637964"/>
            <a:ext cx="10677349" cy="492443"/>
          </a:xfrm>
          <a:prstGeom prst="rect">
            <a:avLst/>
          </a:prstGeom>
          <a:noFill/>
        </p:spPr>
        <p:txBody>
          <a:bodyPr wrap="square" rtlCol="0">
            <a:spAutoFit/>
          </a:bodyPr>
          <a:lstStyle/>
          <a:p>
            <a:r>
              <a:rPr lang="en-US" altLang="ko-KR" sz="1300" dirty="0">
                <a:latin typeface="HY헤드라인M" panose="02030600000101010101" pitchFamily="18" charset="-127"/>
                <a:ea typeface="HY헤드라인M" panose="02030600000101010101" pitchFamily="18" charset="-127"/>
              </a:rPr>
              <a:t>When there's no movement on the screen for 10 seconds</a:t>
            </a:r>
            <a:br>
              <a:rPr lang="en-US" altLang="ko-KR" sz="1300" dirty="0">
                <a:latin typeface="HY헤드라인M" panose="02030600000101010101" pitchFamily="18" charset="-127"/>
                <a:ea typeface="HY헤드라인M" panose="02030600000101010101" pitchFamily="18" charset="-127"/>
              </a:rPr>
            </a:br>
            <a:r>
              <a:rPr lang="en-US" altLang="ko-KR" sz="1300" dirty="0">
                <a:latin typeface="HY헤드라인M" panose="02030600000101010101" pitchFamily="18" charset="-127"/>
                <a:ea typeface="HY헤드라인M" panose="02030600000101010101" pitchFamily="18" charset="-127"/>
              </a:rPr>
              <a:t>Switch to </a:t>
            </a:r>
            <a:r>
              <a:rPr lang="en-US" altLang="ko-KR" sz="1300" dirty="0" err="1">
                <a:latin typeface="HY헤드라인M" panose="02030600000101010101" pitchFamily="18" charset="-127"/>
                <a:ea typeface="HY헤드라인M" panose="02030600000101010101" pitchFamily="18" charset="-127"/>
              </a:rPr>
              <a:t>Gameover</a:t>
            </a:r>
            <a:r>
              <a:rPr lang="en-US" altLang="ko-KR" sz="1300" dirty="0">
                <a:latin typeface="HY헤드라인M" panose="02030600000101010101" pitchFamily="18" charset="-127"/>
                <a:ea typeface="HY헤드라인M" panose="02030600000101010101" pitchFamily="18" charset="-127"/>
              </a:rPr>
              <a:t> Scene</a:t>
            </a:r>
            <a:endParaRPr lang="ko-KR" altLang="en-US" sz="1300" dirty="0">
              <a:latin typeface="HY헤드라인M" panose="02030600000101010101" pitchFamily="18" charset="-127"/>
              <a:ea typeface="HY헤드라인M" panose="02030600000101010101" pitchFamily="18" charset="-127"/>
            </a:endParaRPr>
          </a:p>
        </p:txBody>
      </p:sp>
      <p:pic>
        <p:nvPicPr>
          <p:cNvPr id="4" name="그림 3" descr="텍스트, 스크린샷, 디스플레이, 소프트웨어이(가) 표시된 사진&#10;&#10;자동 생성된 설명">
            <a:extLst>
              <a:ext uri="{FF2B5EF4-FFF2-40B4-BE49-F238E27FC236}">
                <a16:creationId xmlns:a16="http://schemas.microsoft.com/office/drawing/2014/main" id="{A7433E5C-C31C-C913-AAA2-D0DF3E73A5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36811" y="1942733"/>
            <a:ext cx="7155791" cy="4335829"/>
          </a:xfrm>
          <a:prstGeom prst="rect">
            <a:avLst/>
          </a:prstGeom>
        </p:spPr>
      </p:pic>
      <p:sp>
        <p:nvSpPr>
          <p:cNvPr id="2" name="TextBox 1">
            <a:extLst>
              <a:ext uri="{FF2B5EF4-FFF2-40B4-BE49-F238E27FC236}">
                <a16:creationId xmlns:a16="http://schemas.microsoft.com/office/drawing/2014/main" id="{34A99AD6-275F-FB96-81F5-A9F8416E548D}"/>
              </a:ext>
            </a:extLst>
          </p:cNvPr>
          <p:cNvSpPr txBox="1"/>
          <p:nvPr/>
        </p:nvSpPr>
        <p:spPr>
          <a:xfrm>
            <a:off x="817521" y="674370"/>
            <a:ext cx="4890163" cy="923330"/>
          </a:xfrm>
          <a:prstGeom prst="rect">
            <a:avLst/>
          </a:prstGeom>
          <a:noFill/>
        </p:spPr>
        <p:txBody>
          <a:bodyPr wrap="square" rtlCol="0">
            <a:spAutoFit/>
          </a:bodyPr>
          <a:lstStyle/>
          <a:p>
            <a:r>
              <a:rPr lang="en-US" altLang="ko-KR" sz="5400" b="1" dirty="0">
                <a:ln w="31750">
                  <a:solidFill>
                    <a:schemeClr val="tx1">
                      <a:lumMod val="85000"/>
                      <a:lumOff val="15000"/>
                    </a:schemeClr>
                  </a:solidFill>
                  <a:prstDash val="solid"/>
                </a:ln>
                <a:solidFill>
                  <a:schemeClr val="bg2"/>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rPr>
              <a:t>Chapter 06</a:t>
            </a:r>
            <a:endParaRPr lang="ko-KR" altLang="en-US" sz="5400" b="1" dirty="0">
              <a:ln w="31750">
                <a:solidFill>
                  <a:schemeClr val="tx1">
                    <a:lumMod val="85000"/>
                    <a:lumOff val="15000"/>
                  </a:schemeClr>
                </a:solidFill>
                <a:prstDash val="solid"/>
              </a:ln>
              <a:solidFill>
                <a:schemeClr val="bg2"/>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endParaRPr>
          </a:p>
        </p:txBody>
      </p:sp>
      <p:grpSp>
        <p:nvGrpSpPr>
          <p:cNvPr id="9" name="그룹 8">
            <a:extLst>
              <a:ext uri="{FF2B5EF4-FFF2-40B4-BE49-F238E27FC236}">
                <a16:creationId xmlns:a16="http://schemas.microsoft.com/office/drawing/2014/main" id="{328ABF5B-A963-17EE-8E0F-794B8B2D5AB4}"/>
              </a:ext>
            </a:extLst>
          </p:cNvPr>
          <p:cNvGrpSpPr/>
          <p:nvPr/>
        </p:nvGrpSpPr>
        <p:grpSpPr>
          <a:xfrm>
            <a:off x="5556378" y="858741"/>
            <a:ext cx="5594444" cy="912684"/>
            <a:chOff x="3833920" y="1131572"/>
            <a:chExt cx="5594444" cy="912684"/>
          </a:xfrm>
        </p:grpSpPr>
        <p:cxnSp>
          <p:nvCxnSpPr>
            <p:cNvPr id="10" name="직선 연결선 9">
              <a:extLst>
                <a:ext uri="{FF2B5EF4-FFF2-40B4-BE49-F238E27FC236}">
                  <a16:creationId xmlns:a16="http://schemas.microsoft.com/office/drawing/2014/main" id="{7AFEEA27-48E4-3B61-D065-D83A2BFE27B5}"/>
                </a:ext>
              </a:extLst>
            </p:cNvPr>
            <p:cNvCxnSpPr>
              <a:cxnSpLocks/>
            </p:cNvCxnSpPr>
            <p:nvPr/>
          </p:nvCxnSpPr>
          <p:spPr>
            <a:xfrm>
              <a:off x="3833920" y="2044256"/>
              <a:ext cx="4200525" cy="0"/>
            </a:xfrm>
            <a:prstGeom prst="line">
              <a:avLst/>
            </a:prstGeom>
            <a:ln w="7620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이등변 삼각형 10">
              <a:extLst>
                <a:ext uri="{FF2B5EF4-FFF2-40B4-BE49-F238E27FC236}">
                  <a16:creationId xmlns:a16="http://schemas.microsoft.com/office/drawing/2014/main" id="{78583438-79E9-DE4E-4353-CFA2E1F637BF}"/>
                </a:ext>
              </a:extLst>
            </p:cNvPr>
            <p:cNvSpPr/>
            <p:nvPr/>
          </p:nvSpPr>
          <p:spPr>
            <a:xfrm rot="5400000">
              <a:off x="3838145" y="1332399"/>
              <a:ext cx="223388" cy="231838"/>
            </a:xfrm>
            <a:prstGeom prst="triangle">
              <a:avLst/>
            </a:prstGeom>
            <a:solidFill>
              <a:schemeClr val="bg2"/>
            </a:solid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n w="12700">
                  <a:solidFill>
                    <a:schemeClr val="tx1"/>
                  </a:solidFill>
                </a:ln>
                <a:solidFill>
                  <a:schemeClr val="bg2"/>
                </a:solidFill>
              </a:endParaRPr>
            </a:p>
          </p:txBody>
        </p:sp>
        <p:sp>
          <p:nvSpPr>
            <p:cNvPr id="12" name="TextBox 11">
              <a:extLst>
                <a:ext uri="{FF2B5EF4-FFF2-40B4-BE49-F238E27FC236}">
                  <a16:creationId xmlns:a16="http://schemas.microsoft.com/office/drawing/2014/main" id="{B27B9BC1-A468-FB06-B8AA-476697ACA562}"/>
                </a:ext>
              </a:extLst>
            </p:cNvPr>
            <p:cNvSpPr txBox="1"/>
            <p:nvPr/>
          </p:nvSpPr>
          <p:spPr>
            <a:xfrm>
              <a:off x="4065758" y="1131572"/>
              <a:ext cx="5362606" cy="646331"/>
            </a:xfrm>
            <a:prstGeom prst="rect">
              <a:avLst/>
            </a:prstGeom>
            <a:noFill/>
            <a:ln>
              <a:solidFill>
                <a:schemeClr val="bg1"/>
              </a:solidFill>
            </a:ln>
          </p:spPr>
          <p:txBody>
            <a:bodyPr wrap="square" rtlCol="0">
              <a:spAutoFit/>
            </a:bodyPr>
            <a:lstStyle/>
            <a:p>
              <a:r>
                <a:rPr lang="en-US" altLang="ko-KR" dirty="0">
                  <a:latin typeface="HY헤드라인M" panose="02030600000101010101" pitchFamily="18" charset="-127"/>
                  <a:ea typeface="HY헤드라인M" panose="02030600000101010101" pitchFamily="18" charset="-127"/>
                </a:rPr>
                <a:t>Break game, 2048 game</a:t>
              </a:r>
              <a:br>
                <a:rPr lang="en-US" altLang="ko-KR" sz="2800" dirty="0">
                  <a:latin typeface="HY헤드라인M" panose="02030600000101010101" pitchFamily="18" charset="-127"/>
                  <a:ea typeface="HY헤드라인M" panose="02030600000101010101" pitchFamily="18" charset="-127"/>
                </a:rPr>
              </a:br>
              <a:r>
                <a:rPr lang="en-US" altLang="ko-KR" dirty="0">
                  <a:latin typeface="HY헤드라인M" panose="02030600000101010101" pitchFamily="18" charset="-127"/>
                  <a:ea typeface="HY헤드라인M" panose="02030600000101010101" pitchFamily="18" charset="-127"/>
                </a:rPr>
                <a:t>Additional Code Description</a:t>
              </a:r>
              <a:endParaRPr lang="ko-KR" altLang="en-US" sz="2500" b="1" spc="300" dirty="0">
                <a:ln w="31750">
                  <a:solidFill>
                    <a:schemeClr val="tx1">
                      <a:lumMod val="85000"/>
                      <a:lumOff val="15000"/>
                    </a:schemeClr>
                  </a:solidFill>
                  <a:prstDash val="solid"/>
                </a:ln>
                <a:solidFill>
                  <a:schemeClr val="bg2"/>
                </a:solidFill>
                <a:effectLst>
                  <a:outerShdw dist="76200" dir="3360000" algn="bl" rotWithShape="0">
                    <a:schemeClr val="tx2">
                      <a:lumMod val="75000"/>
                    </a:schemeClr>
                  </a:outerShdw>
                </a:effectLst>
                <a:latin typeface="HY헤드라인M" panose="02030600000101010101" pitchFamily="18" charset="-127"/>
                <a:ea typeface="HY헤드라인M" panose="02030600000101010101" pitchFamily="18" charset="-127"/>
                <a:cs typeface="둥근모꼴" panose="020B0500000000000000" pitchFamily="50" charset="-127"/>
              </a:endParaRPr>
            </a:p>
          </p:txBody>
        </p:sp>
      </p:grpSp>
    </p:spTree>
    <p:extLst>
      <p:ext uri="{BB962C8B-B14F-4D97-AF65-F5344CB8AC3E}">
        <p14:creationId xmlns:p14="http://schemas.microsoft.com/office/powerpoint/2010/main" val="12188012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사각형: 둥근 모서리 2">
            <a:extLst>
              <a:ext uri="{FF2B5EF4-FFF2-40B4-BE49-F238E27FC236}">
                <a16:creationId xmlns:a16="http://schemas.microsoft.com/office/drawing/2014/main" id="{25C26BBE-1D12-4CBE-8C8B-47654C7FD22C}"/>
              </a:ext>
            </a:extLst>
          </p:cNvPr>
          <p:cNvSpPr/>
          <p:nvPr/>
        </p:nvSpPr>
        <p:spPr>
          <a:xfrm>
            <a:off x="1276576" y="1002890"/>
            <a:ext cx="9638847" cy="5024284"/>
          </a:xfrm>
          <a:prstGeom prst="round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사각형: 둥근 모서리 1">
            <a:extLst>
              <a:ext uri="{FF2B5EF4-FFF2-40B4-BE49-F238E27FC236}">
                <a16:creationId xmlns:a16="http://schemas.microsoft.com/office/drawing/2014/main" id="{A31CCDAC-528C-491F-BBE9-CFF39FADA596}"/>
              </a:ext>
            </a:extLst>
          </p:cNvPr>
          <p:cNvSpPr/>
          <p:nvPr/>
        </p:nvSpPr>
        <p:spPr>
          <a:xfrm>
            <a:off x="3839815" y="4435775"/>
            <a:ext cx="4512368" cy="490267"/>
          </a:xfrm>
          <a:prstGeom prst="roundRect">
            <a:avLst/>
          </a:prstGeom>
          <a:solidFill>
            <a:schemeClr val="accent1">
              <a:lumMod val="20000"/>
              <a:lumOff val="80000"/>
            </a:schemeClr>
          </a:solidFill>
          <a:ln w="76200">
            <a:solidFill>
              <a:srgbClr val="0743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TextBox 8">
            <a:extLst>
              <a:ext uri="{FF2B5EF4-FFF2-40B4-BE49-F238E27FC236}">
                <a16:creationId xmlns:a16="http://schemas.microsoft.com/office/drawing/2014/main" id="{D0C16BF4-0587-456D-A6DB-E71C1D1B72C1}"/>
              </a:ext>
            </a:extLst>
          </p:cNvPr>
          <p:cNvSpPr txBox="1"/>
          <p:nvPr/>
        </p:nvSpPr>
        <p:spPr>
          <a:xfrm>
            <a:off x="1127475" y="1867939"/>
            <a:ext cx="9417963" cy="2215991"/>
          </a:xfrm>
          <a:prstGeom prst="rect">
            <a:avLst/>
          </a:prstGeom>
          <a:noFill/>
        </p:spPr>
        <p:txBody>
          <a:bodyPr wrap="none" rtlCol="0">
            <a:spAutoFit/>
          </a:bodyPr>
          <a:lstStyle/>
          <a:p>
            <a:pPr algn="ctr"/>
            <a:r>
              <a:rPr lang="ko-KR" altLang="en-US" sz="6000" dirty="0">
                <a:latin typeface="둥근모꼴" panose="020B0500000000000000" pitchFamily="50" charset="-127"/>
                <a:ea typeface="둥근모꼴" panose="020B0500000000000000" pitchFamily="50" charset="-127"/>
                <a:cs typeface="둥근모꼴" panose="020B0500000000000000" pitchFamily="50" charset="-127"/>
              </a:rPr>
              <a:t> </a:t>
            </a:r>
            <a:r>
              <a:rPr lang="en-US" altLang="ko-KR" sz="13800" b="1" dirty="0">
                <a:ln w="31750">
                  <a:solidFill>
                    <a:schemeClr val="tx1">
                      <a:lumMod val="85000"/>
                      <a:lumOff val="15000"/>
                    </a:schemeClr>
                  </a:solidFill>
                  <a:prstDash val="solid"/>
                </a:ln>
                <a:solidFill>
                  <a:schemeClr val="bg1"/>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rPr>
              <a:t>Thank you!</a:t>
            </a:r>
            <a:endParaRPr lang="ko-KR" altLang="en-US" sz="6000" b="1" dirty="0">
              <a:ln w="31750">
                <a:solidFill>
                  <a:schemeClr val="tx1">
                    <a:lumMod val="85000"/>
                    <a:lumOff val="15000"/>
                  </a:schemeClr>
                </a:solidFill>
                <a:prstDash val="solid"/>
              </a:ln>
              <a:solidFill>
                <a:schemeClr val="bg1"/>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endParaRPr>
          </a:p>
        </p:txBody>
      </p:sp>
      <p:sp>
        <p:nvSpPr>
          <p:cNvPr id="6" name="TextBox 5">
            <a:extLst>
              <a:ext uri="{FF2B5EF4-FFF2-40B4-BE49-F238E27FC236}">
                <a16:creationId xmlns:a16="http://schemas.microsoft.com/office/drawing/2014/main" id="{FB3CE9D1-F4BF-4CBE-B132-BA5D69BF63D2}"/>
              </a:ext>
            </a:extLst>
          </p:cNvPr>
          <p:cNvSpPr txBox="1"/>
          <p:nvPr/>
        </p:nvSpPr>
        <p:spPr>
          <a:xfrm>
            <a:off x="6165614" y="1511948"/>
            <a:ext cx="184730" cy="1015663"/>
          </a:xfrm>
          <a:prstGeom prst="rect">
            <a:avLst/>
          </a:prstGeom>
          <a:noFill/>
        </p:spPr>
        <p:txBody>
          <a:bodyPr wrap="none" rtlCol="0">
            <a:spAutoFit/>
          </a:bodyPr>
          <a:lstStyle/>
          <a:p>
            <a:pPr algn="ctr"/>
            <a:endParaRPr lang="en-US" altLang="ko-KR" sz="6000" dirty="0">
              <a:latin typeface="둥근모꼴" panose="020B0500000000000000" pitchFamily="50" charset="-127"/>
              <a:ea typeface="둥근모꼴" panose="020B0500000000000000" pitchFamily="50" charset="-127"/>
              <a:cs typeface="둥근모꼴" panose="020B0500000000000000" pitchFamily="50" charset="-127"/>
            </a:endParaRPr>
          </a:p>
        </p:txBody>
      </p:sp>
      <p:sp>
        <p:nvSpPr>
          <p:cNvPr id="10" name="이등변 삼각형 9">
            <a:extLst>
              <a:ext uri="{FF2B5EF4-FFF2-40B4-BE49-F238E27FC236}">
                <a16:creationId xmlns:a16="http://schemas.microsoft.com/office/drawing/2014/main" id="{C65CC442-3D30-46A0-ACEC-C918548A6801}"/>
              </a:ext>
            </a:extLst>
          </p:cNvPr>
          <p:cNvSpPr/>
          <p:nvPr/>
        </p:nvSpPr>
        <p:spPr>
          <a:xfrm rot="5400000">
            <a:off x="4195633" y="4528508"/>
            <a:ext cx="261657" cy="304800"/>
          </a:xfrm>
          <a:prstGeom prs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TextBox 10">
            <a:extLst>
              <a:ext uri="{FF2B5EF4-FFF2-40B4-BE49-F238E27FC236}">
                <a16:creationId xmlns:a16="http://schemas.microsoft.com/office/drawing/2014/main" id="{2F752C82-C600-42B2-941A-BD1C8C9277A3}"/>
              </a:ext>
            </a:extLst>
          </p:cNvPr>
          <p:cNvSpPr txBox="1"/>
          <p:nvPr/>
        </p:nvSpPr>
        <p:spPr>
          <a:xfrm>
            <a:off x="4694332" y="4341267"/>
            <a:ext cx="3514340" cy="584775"/>
          </a:xfrm>
          <a:prstGeom prst="rect">
            <a:avLst/>
          </a:prstGeom>
          <a:noFill/>
        </p:spPr>
        <p:txBody>
          <a:bodyPr wrap="square" rtlCol="0">
            <a:spAutoFit/>
          </a:bodyPr>
          <a:lstStyle/>
          <a:p>
            <a:pPr algn="dist"/>
            <a:r>
              <a:rPr lang="en-US" altLang="ko-KR" sz="3200" spc="600" dirty="0">
                <a:solidFill>
                  <a:srgbClr val="FF0000"/>
                </a:solidFill>
                <a:latin typeface="둥근모꼴" panose="020B0500000000000000" pitchFamily="50" charset="-127"/>
                <a:ea typeface="둥근모꼴" panose="020B0500000000000000" pitchFamily="50" charset="-127"/>
                <a:cs typeface="둥근모꼴" panose="020B0500000000000000" pitchFamily="50" charset="-127"/>
              </a:rPr>
              <a:t>GAME over!!</a:t>
            </a:r>
            <a:endParaRPr lang="ko-KR" altLang="en-US" sz="3200" spc="600" dirty="0">
              <a:solidFill>
                <a:srgbClr val="FF0000"/>
              </a:solidFill>
              <a:latin typeface="둥근모꼴" panose="020B0500000000000000" pitchFamily="50" charset="-127"/>
              <a:ea typeface="둥근모꼴" panose="020B0500000000000000" pitchFamily="50" charset="-127"/>
              <a:cs typeface="둥근모꼴" panose="020B0500000000000000" pitchFamily="50" charset="-127"/>
            </a:endParaRPr>
          </a:p>
        </p:txBody>
      </p:sp>
      <p:grpSp>
        <p:nvGrpSpPr>
          <p:cNvPr id="23" name="그룹 22">
            <a:extLst>
              <a:ext uri="{FF2B5EF4-FFF2-40B4-BE49-F238E27FC236}">
                <a16:creationId xmlns:a16="http://schemas.microsoft.com/office/drawing/2014/main" id="{105248C5-AAFB-4063-BD7A-24089AE5DC0A}"/>
              </a:ext>
            </a:extLst>
          </p:cNvPr>
          <p:cNvGrpSpPr/>
          <p:nvPr/>
        </p:nvGrpSpPr>
        <p:grpSpPr>
          <a:xfrm>
            <a:off x="10279160" y="1264195"/>
            <a:ext cx="294695" cy="294695"/>
            <a:chOff x="10288125" y="1264195"/>
            <a:chExt cx="294695" cy="294695"/>
          </a:xfrm>
        </p:grpSpPr>
        <p:sp>
          <p:nvSpPr>
            <p:cNvPr id="5" name="타원 4">
              <a:extLst>
                <a:ext uri="{FF2B5EF4-FFF2-40B4-BE49-F238E27FC236}">
                  <a16:creationId xmlns:a16="http://schemas.microsoft.com/office/drawing/2014/main" id="{2D25040F-3CAC-423A-9CB8-78A0B1A26C1E}"/>
                </a:ext>
              </a:extLst>
            </p:cNvPr>
            <p:cNvSpPr/>
            <p:nvPr/>
          </p:nvSpPr>
          <p:spPr>
            <a:xfrm>
              <a:off x="10288125" y="1264195"/>
              <a:ext cx="294695" cy="29469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9" name="직선 연결선 18">
              <a:extLst>
                <a:ext uri="{FF2B5EF4-FFF2-40B4-BE49-F238E27FC236}">
                  <a16:creationId xmlns:a16="http://schemas.microsoft.com/office/drawing/2014/main" id="{A7A8EDE8-45F9-4161-8969-AF312D65188B}"/>
                </a:ext>
              </a:extLst>
            </p:cNvPr>
            <p:cNvCxnSpPr>
              <a:stCxn id="5" idx="2"/>
            </p:cNvCxnSpPr>
            <p:nvPr/>
          </p:nvCxnSpPr>
          <p:spPr>
            <a:xfrm flipV="1">
              <a:off x="10288125" y="1411542"/>
              <a:ext cx="294695" cy="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직선 연결선 21">
              <a:extLst>
                <a:ext uri="{FF2B5EF4-FFF2-40B4-BE49-F238E27FC236}">
                  <a16:creationId xmlns:a16="http://schemas.microsoft.com/office/drawing/2014/main" id="{67DD63EF-D09C-42AE-B652-8CC833E91C07}"/>
                </a:ext>
              </a:extLst>
            </p:cNvPr>
            <p:cNvCxnSpPr>
              <a:stCxn id="5" idx="0"/>
            </p:cNvCxnSpPr>
            <p:nvPr/>
          </p:nvCxnSpPr>
          <p:spPr>
            <a:xfrm flipH="1">
              <a:off x="10435472" y="1264195"/>
              <a:ext cx="1" cy="2946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4" name="그룹 23">
            <a:extLst>
              <a:ext uri="{FF2B5EF4-FFF2-40B4-BE49-F238E27FC236}">
                <a16:creationId xmlns:a16="http://schemas.microsoft.com/office/drawing/2014/main" id="{7F476771-84F3-4BA5-B9D8-791ECA5C23F7}"/>
              </a:ext>
            </a:extLst>
          </p:cNvPr>
          <p:cNvGrpSpPr/>
          <p:nvPr/>
        </p:nvGrpSpPr>
        <p:grpSpPr>
          <a:xfrm>
            <a:off x="10279160" y="5396925"/>
            <a:ext cx="294695" cy="294695"/>
            <a:chOff x="10288125" y="1264195"/>
            <a:chExt cx="294695" cy="294695"/>
          </a:xfrm>
        </p:grpSpPr>
        <p:sp>
          <p:nvSpPr>
            <p:cNvPr id="25" name="타원 24">
              <a:extLst>
                <a:ext uri="{FF2B5EF4-FFF2-40B4-BE49-F238E27FC236}">
                  <a16:creationId xmlns:a16="http://schemas.microsoft.com/office/drawing/2014/main" id="{95B3E1D6-FEAF-4029-B79D-287F34499778}"/>
                </a:ext>
              </a:extLst>
            </p:cNvPr>
            <p:cNvSpPr/>
            <p:nvPr/>
          </p:nvSpPr>
          <p:spPr>
            <a:xfrm>
              <a:off x="10288125" y="1264195"/>
              <a:ext cx="294695" cy="29469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6" name="직선 연결선 25">
              <a:extLst>
                <a:ext uri="{FF2B5EF4-FFF2-40B4-BE49-F238E27FC236}">
                  <a16:creationId xmlns:a16="http://schemas.microsoft.com/office/drawing/2014/main" id="{15B853A6-4875-447F-B1DD-9363698807B7}"/>
                </a:ext>
              </a:extLst>
            </p:cNvPr>
            <p:cNvCxnSpPr>
              <a:stCxn id="25" idx="2"/>
            </p:cNvCxnSpPr>
            <p:nvPr/>
          </p:nvCxnSpPr>
          <p:spPr>
            <a:xfrm flipV="1">
              <a:off x="10288125" y="1411542"/>
              <a:ext cx="294695" cy="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직선 연결선 26">
              <a:extLst>
                <a:ext uri="{FF2B5EF4-FFF2-40B4-BE49-F238E27FC236}">
                  <a16:creationId xmlns:a16="http://schemas.microsoft.com/office/drawing/2014/main" id="{DDEA83FC-2D24-432A-A14A-173612CF3FB5}"/>
                </a:ext>
              </a:extLst>
            </p:cNvPr>
            <p:cNvCxnSpPr>
              <a:stCxn id="25" idx="0"/>
            </p:cNvCxnSpPr>
            <p:nvPr/>
          </p:nvCxnSpPr>
          <p:spPr>
            <a:xfrm flipH="1">
              <a:off x="10435472" y="1264195"/>
              <a:ext cx="1" cy="2946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8" name="그룹 27">
            <a:extLst>
              <a:ext uri="{FF2B5EF4-FFF2-40B4-BE49-F238E27FC236}">
                <a16:creationId xmlns:a16="http://schemas.microsoft.com/office/drawing/2014/main" id="{9AEF2FA9-41E9-4227-8F2C-F85E411A7352}"/>
              </a:ext>
            </a:extLst>
          </p:cNvPr>
          <p:cNvGrpSpPr/>
          <p:nvPr/>
        </p:nvGrpSpPr>
        <p:grpSpPr>
          <a:xfrm>
            <a:off x="1601327" y="5396925"/>
            <a:ext cx="294695" cy="294695"/>
            <a:chOff x="10288125" y="1264195"/>
            <a:chExt cx="294695" cy="294695"/>
          </a:xfrm>
        </p:grpSpPr>
        <p:sp>
          <p:nvSpPr>
            <p:cNvPr id="29" name="타원 28">
              <a:extLst>
                <a:ext uri="{FF2B5EF4-FFF2-40B4-BE49-F238E27FC236}">
                  <a16:creationId xmlns:a16="http://schemas.microsoft.com/office/drawing/2014/main" id="{D61FD1E3-07EE-4CA4-BB6A-EBA5EF3DB2CF}"/>
                </a:ext>
              </a:extLst>
            </p:cNvPr>
            <p:cNvSpPr/>
            <p:nvPr/>
          </p:nvSpPr>
          <p:spPr>
            <a:xfrm>
              <a:off x="10288125" y="1264195"/>
              <a:ext cx="294695" cy="29469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0" name="직선 연결선 29">
              <a:extLst>
                <a:ext uri="{FF2B5EF4-FFF2-40B4-BE49-F238E27FC236}">
                  <a16:creationId xmlns:a16="http://schemas.microsoft.com/office/drawing/2014/main" id="{322A4DB3-8810-4B4B-AE83-FAD5FF6D905A}"/>
                </a:ext>
              </a:extLst>
            </p:cNvPr>
            <p:cNvCxnSpPr>
              <a:stCxn id="29" idx="2"/>
            </p:cNvCxnSpPr>
            <p:nvPr/>
          </p:nvCxnSpPr>
          <p:spPr>
            <a:xfrm flipV="1">
              <a:off x="10288125" y="1411542"/>
              <a:ext cx="294695" cy="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직선 연결선 30">
              <a:extLst>
                <a:ext uri="{FF2B5EF4-FFF2-40B4-BE49-F238E27FC236}">
                  <a16:creationId xmlns:a16="http://schemas.microsoft.com/office/drawing/2014/main" id="{DC4E485E-A696-4532-8B1F-343F7A5496DC}"/>
                </a:ext>
              </a:extLst>
            </p:cNvPr>
            <p:cNvCxnSpPr>
              <a:stCxn id="29" idx="0"/>
            </p:cNvCxnSpPr>
            <p:nvPr/>
          </p:nvCxnSpPr>
          <p:spPr>
            <a:xfrm flipH="1">
              <a:off x="10435472" y="1264195"/>
              <a:ext cx="1" cy="2946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2" name="그룹 31">
            <a:extLst>
              <a:ext uri="{FF2B5EF4-FFF2-40B4-BE49-F238E27FC236}">
                <a16:creationId xmlns:a16="http://schemas.microsoft.com/office/drawing/2014/main" id="{DFAD1745-758F-4522-9C52-F276C69F6C55}"/>
              </a:ext>
            </a:extLst>
          </p:cNvPr>
          <p:cNvGrpSpPr/>
          <p:nvPr/>
        </p:nvGrpSpPr>
        <p:grpSpPr>
          <a:xfrm>
            <a:off x="1601327" y="1264195"/>
            <a:ext cx="294695" cy="294695"/>
            <a:chOff x="10288125" y="1264195"/>
            <a:chExt cx="294695" cy="294695"/>
          </a:xfrm>
        </p:grpSpPr>
        <p:sp>
          <p:nvSpPr>
            <p:cNvPr id="33" name="타원 32">
              <a:extLst>
                <a:ext uri="{FF2B5EF4-FFF2-40B4-BE49-F238E27FC236}">
                  <a16:creationId xmlns:a16="http://schemas.microsoft.com/office/drawing/2014/main" id="{68A92A22-0187-4191-8DF7-8706E93F2694}"/>
                </a:ext>
              </a:extLst>
            </p:cNvPr>
            <p:cNvSpPr/>
            <p:nvPr/>
          </p:nvSpPr>
          <p:spPr>
            <a:xfrm>
              <a:off x="10288125" y="1264195"/>
              <a:ext cx="294695" cy="29469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4" name="직선 연결선 33">
              <a:extLst>
                <a:ext uri="{FF2B5EF4-FFF2-40B4-BE49-F238E27FC236}">
                  <a16:creationId xmlns:a16="http://schemas.microsoft.com/office/drawing/2014/main" id="{D8D15B29-8426-48A0-9926-BB10F8E05932}"/>
                </a:ext>
              </a:extLst>
            </p:cNvPr>
            <p:cNvCxnSpPr>
              <a:stCxn id="33" idx="2"/>
            </p:cNvCxnSpPr>
            <p:nvPr/>
          </p:nvCxnSpPr>
          <p:spPr>
            <a:xfrm flipV="1">
              <a:off x="10288125" y="1411542"/>
              <a:ext cx="294695" cy="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직선 연결선 34">
              <a:extLst>
                <a:ext uri="{FF2B5EF4-FFF2-40B4-BE49-F238E27FC236}">
                  <a16:creationId xmlns:a16="http://schemas.microsoft.com/office/drawing/2014/main" id="{E34B7D58-491F-4DC6-AB4A-9CFB04829712}"/>
                </a:ext>
              </a:extLst>
            </p:cNvPr>
            <p:cNvCxnSpPr>
              <a:stCxn id="33" idx="0"/>
            </p:cNvCxnSpPr>
            <p:nvPr/>
          </p:nvCxnSpPr>
          <p:spPr>
            <a:xfrm flipH="1">
              <a:off x="10435472" y="1264195"/>
              <a:ext cx="1" cy="2946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pic>
        <p:nvPicPr>
          <p:cNvPr id="4" name="그림 3" descr="텍스트, 그리기, 시계이(가) 표시된 사진&#10;&#10;자동 생성된 설명">
            <a:extLst>
              <a:ext uri="{FF2B5EF4-FFF2-40B4-BE49-F238E27FC236}">
                <a16:creationId xmlns:a16="http://schemas.microsoft.com/office/drawing/2014/main" id="{B9E92427-A369-CA25-03FC-F52549656A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94576" y="1511948"/>
            <a:ext cx="883024" cy="883024"/>
          </a:xfrm>
          <a:prstGeom prst="rect">
            <a:avLst/>
          </a:prstGeom>
        </p:spPr>
      </p:pic>
      <p:pic>
        <p:nvPicPr>
          <p:cNvPr id="7" name="그림 6" descr="텍스트, 그리기, 시계이(가) 표시된 사진&#10;&#10;자동 생성된 설명">
            <a:extLst>
              <a:ext uri="{FF2B5EF4-FFF2-40B4-BE49-F238E27FC236}">
                <a16:creationId xmlns:a16="http://schemas.microsoft.com/office/drawing/2014/main" id="{3EF7CB32-E07E-2F41-6178-BA98652752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2527" y="1558890"/>
            <a:ext cx="883024" cy="883024"/>
          </a:xfrm>
          <a:prstGeom prst="rect">
            <a:avLst/>
          </a:prstGeom>
        </p:spPr>
      </p:pic>
    </p:spTree>
    <p:extLst>
      <p:ext uri="{BB962C8B-B14F-4D97-AF65-F5344CB8AC3E}">
        <p14:creationId xmlns:p14="http://schemas.microsoft.com/office/powerpoint/2010/main" val="41380059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그림 13" descr="화이트, 디자인이(가) 표시된 사진">
            <a:extLst>
              <a:ext uri="{FF2B5EF4-FFF2-40B4-BE49-F238E27FC236}">
                <a16:creationId xmlns:a16="http://schemas.microsoft.com/office/drawing/2014/main" id="{EA92B300-C9AC-1743-FB14-61A6C28608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1490" y="674370"/>
            <a:ext cx="11201400" cy="5634989"/>
          </a:xfrm>
          <a:prstGeom prst="rect">
            <a:avLst/>
          </a:prstGeom>
        </p:spPr>
      </p:pic>
      <p:sp>
        <p:nvSpPr>
          <p:cNvPr id="18" name="TextBox 17">
            <a:extLst>
              <a:ext uri="{FF2B5EF4-FFF2-40B4-BE49-F238E27FC236}">
                <a16:creationId xmlns:a16="http://schemas.microsoft.com/office/drawing/2014/main" id="{2A413A8C-1A9E-09A3-9B2A-627B3B589907}"/>
              </a:ext>
            </a:extLst>
          </p:cNvPr>
          <p:cNvSpPr txBox="1"/>
          <p:nvPr/>
        </p:nvSpPr>
        <p:spPr>
          <a:xfrm>
            <a:off x="817521" y="674370"/>
            <a:ext cx="4890163" cy="923330"/>
          </a:xfrm>
          <a:prstGeom prst="rect">
            <a:avLst/>
          </a:prstGeom>
          <a:noFill/>
        </p:spPr>
        <p:txBody>
          <a:bodyPr wrap="square" rtlCol="0">
            <a:spAutoFit/>
          </a:bodyPr>
          <a:lstStyle/>
          <a:p>
            <a:r>
              <a:rPr lang="en-US" altLang="ko-KR" sz="5400" b="1" dirty="0">
                <a:ln w="31750">
                  <a:solidFill>
                    <a:schemeClr val="tx1">
                      <a:lumMod val="85000"/>
                      <a:lumOff val="15000"/>
                    </a:schemeClr>
                  </a:solidFill>
                  <a:prstDash val="solid"/>
                </a:ln>
                <a:solidFill>
                  <a:srgbClr val="00B050"/>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rPr>
              <a:t>Chapter 01</a:t>
            </a:r>
            <a:endParaRPr lang="ko-KR" altLang="en-US" sz="5400" b="1" dirty="0">
              <a:ln w="31750">
                <a:solidFill>
                  <a:schemeClr val="tx1">
                    <a:lumMod val="85000"/>
                    <a:lumOff val="15000"/>
                  </a:schemeClr>
                </a:solidFill>
                <a:prstDash val="solid"/>
              </a:ln>
              <a:solidFill>
                <a:srgbClr val="00B050"/>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endParaRPr>
          </a:p>
        </p:txBody>
      </p:sp>
      <p:grpSp>
        <p:nvGrpSpPr>
          <p:cNvPr id="19" name="그룹 18">
            <a:extLst>
              <a:ext uri="{FF2B5EF4-FFF2-40B4-BE49-F238E27FC236}">
                <a16:creationId xmlns:a16="http://schemas.microsoft.com/office/drawing/2014/main" id="{5762CC21-D5F1-7F62-DDC0-F65CF64AEF04}"/>
              </a:ext>
            </a:extLst>
          </p:cNvPr>
          <p:cNvGrpSpPr/>
          <p:nvPr/>
        </p:nvGrpSpPr>
        <p:grpSpPr>
          <a:xfrm>
            <a:off x="4856412" y="951369"/>
            <a:ext cx="4688800" cy="500091"/>
            <a:chOff x="3783328" y="1207239"/>
            <a:chExt cx="4688800" cy="500091"/>
          </a:xfrm>
        </p:grpSpPr>
        <p:cxnSp>
          <p:nvCxnSpPr>
            <p:cNvPr id="20" name="직선 연결선 19">
              <a:extLst>
                <a:ext uri="{FF2B5EF4-FFF2-40B4-BE49-F238E27FC236}">
                  <a16:creationId xmlns:a16="http://schemas.microsoft.com/office/drawing/2014/main" id="{AEE4CE6E-785A-4EB4-FF7F-61FB09F5C8D6}"/>
                </a:ext>
              </a:extLst>
            </p:cNvPr>
            <p:cNvCxnSpPr>
              <a:cxnSpLocks/>
            </p:cNvCxnSpPr>
            <p:nvPr/>
          </p:nvCxnSpPr>
          <p:spPr>
            <a:xfrm>
              <a:off x="3783328" y="1707330"/>
              <a:ext cx="4200525" cy="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sp>
          <p:nvSpPr>
            <p:cNvPr id="21" name="이등변 삼각형 20">
              <a:extLst>
                <a:ext uri="{FF2B5EF4-FFF2-40B4-BE49-F238E27FC236}">
                  <a16:creationId xmlns:a16="http://schemas.microsoft.com/office/drawing/2014/main" id="{00D8176F-8E19-F48B-6142-91933DFDB053}"/>
                </a:ext>
              </a:extLst>
            </p:cNvPr>
            <p:cNvSpPr/>
            <p:nvPr/>
          </p:nvSpPr>
          <p:spPr>
            <a:xfrm rot="5400000">
              <a:off x="3838145" y="1332399"/>
              <a:ext cx="223388" cy="231838"/>
            </a:xfrm>
            <a:prstGeom prst="triangle">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n w="12700">
                  <a:solidFill>
                    <a:schemeClr val="tx1"/>
                  </a:solidFill>
                </a:ln>
              </a:endParaRPr>
            </a:p>
          </p:txBody>
        </p:sp>
        <p:sp>
          <p:nvSpPr>
            <p:cNvPr id="22" name="TextBox 21">
              <a:extLst>
                <a:ext uri="{FF2B5EF4-FFF2-40B4-BE49-F238E27FC236}">
                  <a16:creationId xmlns:a16="http://schemas.microsoft.com/office/drawing/2014/main" id="{4A6E75A9-3E41-680F-E717-F72D20B41A86}"/>
                </a:ext>
              </a:extLst>
            </p:cNvPr>
            <p:cNvSpPr txBox="1"/>
            <p:nvPr/>
          </p:nvSpPr>
          <p:spPr>
            <a:xfrm>
              <a:off x="4271603" y="1207239"/>
              <a:ext cx="4200525" cy="369332"/>
            </a:xfrm>
            <a:prstGeom prst="rect">
              <a:avLst/>
            </a:prstGeom>
            <a:noFill/>
          </p:spPr>
          <p:txBody>
            <a:bodyPr wrap="square" rtlCol="0">
              <a:spAutoFit/>
            </a:bodyPr>
            <a:lstStyle/>
            <a:p>
              <a:r>
                <a:rPr lang="en-US" altLang="ko-KR" dirty="0">
                  <a:latin typeface="HY헤드라인M" panose="02030600000101010101" pitchFamily="18" charset="-127"/>
                  <a:ea typeface="HY헤드라인M" panose="02030600000101010101" pitchFamily="18" charset="-127"/>
                </a:rPr>
                <a:t>Initial Screen Play Video</a:t>
              </a:r>
              <a:endParaRPr lang="ko-KR" altLang="en-US" sz="3600" b="1" spc="300" dirty="0">
                <a:ln w="31750">
                  <a:solidFill>
                    <a:schemeClr val="tx1">
                      <a:lumMod val="85000"/>
                      <a:lumOff val="15000"/>
                    </a:schemeClr>
                  </a:solidFill>
                  <a:prstDash val="solid"/>
                </a:ln>
                <a:effectLst>
                  <a:outerShdw dist="76200" dir="3360000" algn="bl" rotWithShape="0">
                    <a:schemeClr val="tx2">
                      <a:lumMod val="75000"/>
                    </a:schemeClr>
                  </a:outerShdw>
                </a:effectLst>
                <a:latin typeface="HY헤드라인M" panose="02030600000101010101" pitchFamily="18" charset="-127"/>
                <a:ea typeface="HY헤드라인M" panose="02030600000101010101" pitchFamily="18" charset="-127"/>
                <a:cs typeface="둥근모꼴" panose="020B0500000000000000" pitchFamily="50" charset="-127"/>
              </a:endParaRPr>
            </a:p>
          </p:txBody>
        </p:sp>
      </p:grpSp>
      <p:pic>
        <p:nvPicPr>
          <p:cNvPr id="23" name="그림 22" descr="그리기이(가) 표시된 사진&#10;&#10;자동 생성된 설명">
            <a:extLst>
              <a:ext uri="{FF2B5EF4-FFF2-40B4-BE49-F238E27FC236}">
                <a16:creationId xmlns:a16="http://schemas.microsoft.com/office/drawing/2014/main" id="{F9810CFB-09CA-3F3C-EB9E-F3CCBA3BDB6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94203" y="758532"/>
            <a:ext cx="700668" cy="700668"/>
          </a:xfrm>
          <a:prstGeom prst="rect">
            <a:avLst/>
          </a:prstGeom>
        </p:spPr>
      </p:pic>
      <p:sp>
        <p:nvSpPr>
          <p:cNvPr id="24" name="TextBox 23">
            <a:extLst>
              <a:ext uri="{FF2B5EF4-FFF2-40B4-BE49-F238E27FC236}">
                <a16:creationId xmlns:a16="http://schemas.microsoft.com/office/drawing/2014/main" id="{6B884ECA-FA12-5A02-5971-502EE3FDC0E0}"/>
              </a:ext>
            </a:extLst>
          </p:cNvPr>
          <p:cNvSpPr txBox="1"/>
          <p:nvPr/>
        </p:nvSpPr>
        <p:spPr>
          <a:xfrm>
            <a:off x="990027" y="1637964"/>
            <a:ext cx="10504843" cy="553998"/>
          </a:xfrm>
          <a:prstGeom prst="rect">
            <a:avLst/>
          </a:prstGeom>
          <a:noFill/>
        </p:spPr>
        <p:txBody>
          <a:bodyPr wrap="square" rtlCol="0">
            <a:spAutoFit/>
          </a:bodyPr>
          <a:lstStyle/>
          <a:p>
            <a:r>
              <a:rPr lang="en-US" altLang="ko-KR" sz="1500" dirty="0">
                <a:latin typeface="HY헤드라인M" panose="02030600000101010101" pitchFamily="18" charset="-127"/>
                <a:ea typeface="HY헤드라인M" panose="02030600000101010101" pitchFamily="18" charset="-127"/>
              </a:rPr>
              <a:t>Game main screen, game description, game selection screen, creator, back to main screen (Click the red Reset button in the upper right corner of all games to return to main screen)</a:t>
            </a:r>
            <a:endParaRPr lang="ko-KR" altLang="en-US" sz="1500" dirty="0">
              <a:latin typeface="HY헤드라인M" panose="02030600000101010101" pitchFamily="18" charset="-127"/>
              <a:ea typeface="HY헤드라인M" panose="02030600000101010101" pitchFamily="18" charset="-127"/>
            </a:endParaRPr>
          </a:p>
        </p:txBody>
      </p:sp>
      <p:pic>
        <p:nvPicPr>
          <p:cNvPr id="25" name="게임 실행">
            <a:hlinkClick r:id="" action="ppaction://media"/>
            <a:extLst>
              <a:ext uri="{FF2B5EF4-FFF2-40B4-BE49-F238E27FC236}">
                <a16:creationId xmlns:a16="http://schemas.microsoft.com/office/drawing/2014/main" id="{F4F7A6D3-A43A-06EA-ECBB-D5AF0E015E7B}"/>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933612" y="2181498"/>
            <a:ext cx="7890352" cy="4138325"/>
          </a:xfrm>
          <a:prstGeom prst="rect">
            <a:avLst/>
          </a:prstGeom>
        </p:spPr>
      </p:pic>
    </p:spTree>
    <p:extLst>
      <p:ext uri="{BB962C8B-B14F-4D97-AF65-F5344CB8AC3E}">
        <p14:creationId xmlns:p14="http://schemas.microsoft.com/office/powerpoint/2010/main" val="3214427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265"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5"/>
                </p:tgtEl>
              </p:cMediaNode>
            </p:video>
            <p:seq concurrent="1" nextAc="seek">
              <p:cTn id="8" restart="whenNotActive" fill="hold" evtFilter="cancelBubble" nodeType="interactiveSeq">
                <p:stCondLst>
                  <p:cond evt="onClick" delay="0">
                    <p:tgtEl>
                      <p:spTgt spid="2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5"/>
                                        </p:tgtEl>
                                      </p:cBhvr>
                                    </p:cmd>
                                  </p:childTnLst>
                                </p:cTn>
                              </p:par>
                            </p:childTnLst>
                          </p:cTn>
                        </p:par>
                      </p:childTnLst>
                    </p:cTn>
                  </p:par>
                </p:childTnLst>
              </p:cTn>
              <p:nextCondLst>
                <p:cond evt="onClick" delay="0">
                  <p:tgtEl>
                    <p:spTgt spid="25"/>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그림 13" descr="화이트, 디자인이(가) 표시된 사진">
            <a:extLst>
              <a:ext uri="{FF2B5EF4-FFF2-40B4-BE49-F238E27FC236}">
                <a16:creationId xmlns:a16="http://schemas.microsoft.com/office/drawing/2014/main" id="{EA92B300-C9AC-1743-FB14-61A6C28608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1490" y="674370"/>
            <a:ext cx="11201400" cy="5634989"/>
          </a:xfrm>
          <a:prstGeom prst="rect">
            <a:avLst/>
          </a:prstGeom>
        </p:spPr>
      </p:pic>
      <p:sp>
        <p:nvSpPr>
          <p:cNvPr id="18" name="TextBox 17">
            <a:extLst>
              <a:ext uri="{FF2B5EF4-FFF2-40B4-BE49-F238E27FC236}">
                <a16:creationId xmlns:a16="http://schemas.microsoft.com/office/drawing/2014/main" id="{2A413A8C-1A9E-09A3-9B2A-627B3B589907}"/>
              </a:ext>
            </a:extLst>
          </p:cNvPr>
          <p:cNvSpPr txBox="1"/>
          <p:nvPr/>
        </p:nvSpPr>
        <p:spPr>
          <a:xfrm>
            <a:off x="817521" y="619089"/>
            <a:ext cx="4890163" cy="923330"/>
          </a:xfrm>
          <a:prstGeom prst="rect">
            <a:avLst/>
          </a:prstGeom>
          <a:noFill/>
        </p:spPr>
        <p:txBody>
          <a:bodyPr wrap="square" rtlCol="0">
            <a:spAutoFit/>
          </a:bodyPr>
          <a:lstStyle/>
          <a:p>
            <a:r>
              <a:rPr lang="en-US" altLang="ko-KR" sz="5400" b="1" dirty="0">
                <a:ln w="31750">
                  <a:solidFill>
                    <a:schemeClr val="tx1">
                      <a:lumMod val="85000"/>
                      <a:lumOff val="15000"/>
                    </a:schemeClr>
                  </a:solidFill>
                  <a:prstDash val="solid"/>
                </a:ln>
                <a:solidFill>
                  <a:srgbClr val="00B050"/>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rPr>
              <a:t>Chapter 01</a:t>
            </a:r>
            <a:endParaRPr lang="ko-KR" altLang="en-US" sz="5400" b="1" dirty="0">
              <a:ln w="31750">
                <a:solidFill>
                  <a:schemeClr val="tx1">
                    <a:lumMod val="85000"/>
                    <a:lumOff val="15000"/>
                  </a:schemeClr>
                </a:solidFill>
                <a:prstDash val="solid"/>
              </a:ln>
              <a:solidFill>
                <a:srgbClr val="00B050"/>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endParaRPr>
          </a:p>
        </p:txBody>
      </p:sp>
      <p:grpSp>
        <p:nvGrpSpPr>
          <p:cNvPr id="19" name="그룹 18">
            <a:extLst>
              <a:ext uri="{FF2B5EF4-FFF2-40B4-BE49-F238E27FC236}">
                <a16:creationId xmlns:a16="http://schemas.microsoft.com/office/drawing/2014/main" id="{5762CC21-D5F1-7F62-DDC0-F65CF64AEF04}"/>
              </a:ext>
            </a:extLst>
          </p:cNvPr>
          <p:cNvGrpSpPr/>
          <p:nvPr/>
        </p:nvGrpSpPr>
        <p:grpSpPr>
          <a:xfrm>
            <a:off x="4856412" y="1080754"/>
            <a:ext cx="4200525" cy="370706"/>
            <a:chOff x="3783328" y="1336624"/>
            <a:chExt cx="4200525" cy="370706"/>
          </a:xfrm>
        </p:grpSpPr>
        <p:cxnSp>
          <p:nvCxnSpPr>
            <p:cNvPr id="20" name="직선 연결선 19">
              <a:extLst>
                <a:ext uri="{FF2B5EF4-FFF2-40B4-BE49-F238E27FC236}">
                  <a16:creationId xmlns:a16="http://schemas.microsoft.com/office/drawing/2014/main" id="{AEE4CE6E-785A-4EB4-FF7F-61FB09F5C8D6}"/>
                </a:ext>
              </a:extLst>
            </p:cNvPr>
            <p:cNvCxnSpPr>
              <a:cxnSpLocks/>
            </p:cNvCxnSpPr>
            <p:nvPr/>
          </p:nvCxnSpPr>
          <p:spPr>
            <a:xfrm>
              <a:off x="3783328" y="1707330"/>
              <a:ext cx="4200525" cy="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sp>
          <p:nvSpPr>
            <p:cNvPr id="21" name="이등변 삼각형 20">
              <a:extLst>
                <a:ext uri="{FF2B5EF4-FFF2-40B4-BE49-F238E27FC236}">
                  <a16:creationId xmlns:a16="http://schemas.microsoft.com/office/drawing/2014/main" id="{00D8176F-8E19-F48B-6142-91933DFDB053}"/>
                </a:ext>
              </a:extLst>
            </p:cNvPr>
            <p:cNvSpPr/>
            <p:nvPr/>
          </p:nvSpPr>
          <p:spPr>
            <a:xfrm rot="5400000">
              <a:off x="3838145" y="1332399"/>
              <a:ext cx="223388" cy="231838"/>
            </a:xfrm>
            <a:prstGeom prst="triangle">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n w="12700">
                  <a:solidFill>
                    <a:schemeClr val="tx1"/>
                  </a:solidFill>
                </a:ln>
              </a:endParaRPr>
            </a:p>
          </p:txBody>
        </p:sp>
      </p:grpSp>
      <p:pic>
        <p:nvPicPr>
          <p:cNvPr id="23" name="그림 22" descr="그리기이(가) 표시된 사진&#10;&#10;자동 생성된 설명">
            <a:extLst>
              <a:ext uri="{FF2B5EF4-FFF2-40B4-BE49-F238E27FC236}">
                <a16:creationId xmlns:a16="http://schemas.microsoft.com/office/drawing/2014/main" id="{F9810CFB-09CA-3F3C-EB9E-F3CCBA3BDB6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94203" y="758532"/>
            <a:ext cx="700668" cy="700668"/>
          </a:xfrm>
          <a:prstGeom prst="rect">
            <a:avLst/>
          </a:prstGeom>
        </p:spPr>
      </p:pic>
      <p:sp>
        <p:nvSpPr>
          <p:cNvPr id="24" name="TextBox 23">
            <a:extLst>
              <a:ext uri="{FF2B5EF4-FFF2-40B4-BE49-F238E27FC236}">
                <a16:creationId xmlns:a16="http://schemas.microsoft.com/office/drawing/2014/main" id="{6B884ECA-FA12-5A02-5971-502EE3FDC0E0}"/>
              </a:ext>
            </a:extLst>
          </p:cNvPr>
          <p:cNvSpPr txBox="1"/>
          <p:nvPr/>
        </p:nvSpPr>
        <p:spPr>
          <a:xfrm>
            <a:off x="817521" y="1563912"/>
            <a:ext cx="10677349" cy="369332"/>
          </a:xfrm>
          <a:prstGeom prst="rect">
            <a:avLst/>
          </a:prstGeom>
          <a:noFill/>
        </p:spPr>
        <p:txBody>
          <a:bodyPr wrap="square" rtlCol="0">
            <a:spAutoFit/>
          </a:bodyPr>
          <a:lstStyle/>
          <a:p>
            <a:r>
              <a:rPr lang="en-US" altLang="ko-KR" dirty="0">
                <a:latin typeface="HY헤드라인M" panose="02030600000101010101" pitchFamily="18" charset="-127"/>
                <a:ea typeface="HY헤드라인M" panose="02030600000101010101" pitchFamily="18" charset="-127"/>
              </a:rPr>
              <a:t>Main Screen -&gt; Select Made By</a:t>
            </a:r>
            <a:endParaRPr lang="ko-KR" altLang="en-US" sz="1500" dirty="0">
              <a:latin typeface="HY헤드라인M" panose="02030600000101010101" pitchFamily="18" charset="-127"/>
              <a:ea typeface="HY헤드라인M" panose="02030600000101010101" pitchFamily="18" charset="-127"/>
            </a:endParaRPr>
          </a:p>
        </p:txBody>
      </p:sp>
      <p:pic>
        <p:nvPicPr>
          <p:cNvPr id="3" name="Made By 선택">
            <a:hlinkClick r:id="" action="ppaction://media"/>
            <a:extLst>
              <a:ext uri="{FF2B5EF4-FFF2-40B4-BE49-F238E27FC236}">
                <a16:creationId xmlns:a16="http://schemas.microsoft.com/office/drawing/2014/main" id="{0C59B7D1-DDDF-BE08-897B-D65F905299C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760627" y="1999528"/>
            <a:ext cx="6791135" cy="3561809"/>
          </a:xfrm>
          <a:prstGeom prst="rect">
            <a:avLst/>
          </a:prstGeom>
        </p:spPr>
      </p:pic>
      <p:sp>
        <p:nvSpPr>
          <p:cNvPr id="4" name="TextBox 3">
            <a:extLst>
              <a:ext uri="{FF2B5EF4-FFF2-40B4-BE49-F238E27FC236}">
                <a16:creationId xmlns:a16="http://schemas.microsoft.com/office/drawing/2014/main" id="{14A248E3-0DCD-8234-08D7-83657F741AD7}"/>
              </a:ext>
            </a:extLst>
          </p:cNvPr>
          <p:cNvSpPr txBox="1"/>
          <p:nvPr/>
        </p:nvSpPr>
        <p:spPr>
          <a:xfrm>
            <a:off x="5233577" y="812869"/>
            <a:ext cx="4200525" cy="369332"/>
          </a:xfrm>
          <a:prstGeom prst="rect">
            <a:avLst/>
          </a:prstGeom>
          <a:noFill/>
        </p:spPr>
        <p:txBody>
          <a:bodyPr wrap="square" rtlCol="0">
            <a:spAutoFit/>
          </a:bodyPr>
          <a:lstStyle/>
          <a:p>
            <a:r>
              <a:rPr lang="en-US" altLang="ko-KR" dirty="0">
                <a:latin typeface="HY헤드라인M" panose="02030600000101010101" pitchFamily="18" charset="-127"/>
                <a:ea typeface="HY헤드라인M" panose="02030600000101010101" pitchFamily="18" charset="-127"/>
              </a:rPr>
              <a:t>Initial Screen Play Video</a:t>
            </a:r>
            <a:endParaRPr lang="ko-KR" altLang="en-US" b="1" spc="300" dirty="0">
              <a:ln w="31750">
                <a:solidFill>
                  <a:schemeClr val="tx1">
                    <a:lumMod val="85000"/>
                    <a:lumOff val="15000"/>
                  </a:schemeClr>
                </a:solidFill>
                <a:prstDash val="solid"/>
              </a:ln>
              <a:effectLst>
                <a:outerShdw dist="76200" dir="3360000" algn="bl" rotWithShape="0">
                  <a:schemeClr val="tx2">
                    <a:lumMod val="75000"/>
                  </a:schemeClr>
                </a:outerShdw>
              </a:effectLst>
              <a:latin typeface="HY헤드라인M" panose="02030600000101010101" pitchFamily="18" charset="-127"/>
              <a:ea typeface="HY헤드라인M" panose="02030600000101010101" pitchFamily="18" charset="-127"/>
              <a:cs typeface="둥근모꼴" panose="020B0500000000000000" pitchFamily="50" charset="-127"/>
            </a:endParaRPr>
          </a:p>
        </p:txBody>
      </p:sp>
    </p:spTree>
    <p:extLst>
      <p:ext uri="{BB962C8B-B14F-4D97-AF65-F5344CB8AC3E}">
        <p14:creationId xmlns:p14="http://schemas.microsoft.com/office/powerpoint/2010/main" val="3419943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6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그림 13" descr="화이트, 디자인이(가) 표시된 사진">
            <a:extLst>
              <a:ext uri="{FF2B5EF4-FFF2-40B4-BE49-F238E27FC236}">
                <a16:creationId xmlns:a16="http://schemas.microsoft.com/office/drawing/2014/main" id="{EA92B300-C9AC-1743-FB14-61A6C28608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1490" y="674370"/>
            <a:ext cx="11201400" cy="5634989"/>
          </a:xfrm>
          <a:prstGeom prst="rect">
            <a:avLst/>
          </a:prstGeom>
        </p:spPr>
      </p:pic>
      <p:sp>
        <p:nvSpPr>
          <p:cNvPr id="18" name="TextBox 17">
            <a:extLst>
              <a:ext uri="{FF2B5EF4-FFF2-40B4-BE49-F238E27FC236}">
                <a16:creationId xmlns:a16="http://schemas.microsoft.com/office/drawing/2014/main" id="{2A413A8C-1A9E-09A3-9B2A-627B3B589907}"/>
              </a:ext>
            </a:extLst>
          </p:cNvPr>
          <p:cNvSpPr txBox="1"/>
          <p:nvPr/>
        </p:nvSpPr>
        <p:spPr>
          <a:xfrm>
            <a:off x="817521" y="674370"/>
            <a:ext cx="4890163" cy="923330"/>
          </a:xfrm>
          <a:prstGeom prst="rect">
            <a:avLst/>
          </a:prstGeom>
          <a:noFill/>
        </p:spPr>
        <p:txBody>
          <a:bodyPr wrap="square" rtlCol="0">
            <a:spAutoFit/>
          </a:bodyPr>
          <a:lstStyle/>
          <a:p>
            <a:r>
              <a:rPr lang="en-US" altLang="ko-KR" sz="5400" b="1"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rPr>
              <a:t>Chapter 02</a:t>
            </a:r>
            <a:endParaRPr lang="ko-KR" altLang="en-US" sz="5400" b="1"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endParaRPr>
          </a:p>
        </p:txBody>
      </p:sp>
      <p:grpSp>
        <p:nvGrpSpPr>
          <p:cNvPr id="19" name="그룹 18">
            <a:extLst>
              <a:ext uri="{FF2B5EF4-FFF2-40B4-BE49-F238E27FC236}">
                <a16:creationId xmlns:a16="http://schemas.microsoft.com/office/drawing/2014/main" id="{5762CC21-D5F1-7F62-DDC0-F65CF64AEF04}"/>
              </a:ext>
            </a:extLst>
          </p:cNvPr>
          <p:cNvGrpSpPr/>
          <p:nvPr/>
        </p:nvGrpSpPr>
        <p:grpSpPr>
          <a:xfrm>
            <a:off x="4856412" y="1019655"/>
            <a:ext cx="5645036" cy="431805"/>
            <a:chOff x="3783328" y="1275525"/>
            <a:chExt cx="5645036" cy="431805"/>
          </a:xfrm>
        </p:grpSpPr>
        <p:cxnSp>
          <p:nvCxnSpPr>
            <p:cNvPr id="20" name="직선 연결선 19">
              <a:extLst>
                <a:ext uri="{FF2B5EF4-FFF2-40B4-BE49-F238E27FC236}">
                  <a16:creationId xmlns:a16="http://schemas.microsoft.com/office/drawing/2014/main" id="{AEE4CE6E-785A-4EB4-FF7F-61FB09F5C8D6}"/>
                </a:ext>
              </a:extLst>
            </p:cNvPr>
            <p:cNvCxnSpPr>
              <a:cxnSpLocks/>
            </p:cNvCxnSpPr>
            <p:nvPr/>
          </p:nvCxnSpPr>
          <p:spPr>
            <a:xfrm>
              <a:off x="3783328" y="1707330"/>
              <a:ext cx="4200525"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21" name="이등변 삼각형 20">
              <a:extLst>
                <a:ext uri="{FF2B5EF4-FFF2-40B4-BE49-F238E27FC236}">
                  <a16:creationId xmlns:a16="http://schemas.microsoft.com/office/drawing/2014/main" id="{00D8176F-8E19-F48B-6142-91933DFDB053}"/>
                </a:ext>
              </a:extLst>
            </p:cNvPr>
            <p:cNvSpPr/>
            <p:nvPr/>
          </p:nvSpPr>
          <p:spPr>
            <a:xfrm rot="5400000">
              <a:off x="3838145" y="1332399"/>
              <a:ext cx="223388" cy="231838"/>
            </a:xfrm>
            <a:prstGeom prst="triangle">
              <a:avLst/>
            </a:prstGeom>
            <a:solidFill>
              <a:srgbClr val="FF0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n w="12700">
                  <a:solidFill>
                    <a:schemeClr val="tx1"/>
                  </a:solidFill>
                </a:ln>
                <a:solidFill>
                  <a:srgbClr val="FF0000"/>
                </a:solidFill>
              </a:endParaRPr>
            </a:p>
          </p:txBody>
        </p:sp>
        <p:sp>
          <p:nvSpPr>
            <p:cNvPr id="22" name="TextBox 21">
              <a:extLst>
                <a:ext uri="{FF2B5EF4-FFF2-40B4-BE49-F238E27FC236}">
                  <a16:creationId xmlns:a16="http://schemas.microsoft.com/office/drawing/2014/main" id="{4A6E75A9-3E41-680F-E717-F72D20B41A86}"/>
                </a:ext>
              </a:extLst>
            </p:cNvPr>
            <p:cNvSpPr txBox="1"/>
            <p:nvPr/>
          </p:nvSpPr>
          <p:spPr>
            <a:xfrm>
              <a:off x="4065758" y="1275525"/>
              <a:ext cx="5362606" cy="338554"/>
            </a:xfrm>
            <a:prstGeom prst="rect">
              <a:avLst/>
            </a:prstGeom>
            <a:noFill/>
          </p:spPr>
          <p:txBody>
            <a:bodyPr wrap="square" rtlCol="0">
              <a:spAutoFit/>
            </a:bodyPr>
            <a:lstStyle/>
            <a:p>
              <a:r>
                <a:rPr lang="en-US" altLang="ko-KR" sz="1600" dirty="0">
                  <a:latin typeface="HY헤드라인M" panose="02030600000101010101" pitchFamily="18" charset="-127"/>
                  <a:ea typeface="HY헤드라인M" panose="02030600000101010101" pitchFamily="18" charset="-127"/>
                </a:rPr>
                <a:t>Description of Escape Game Play Video and Code</a:t>
              </a:r>
              <a:endParaRPr lang="ko-KR" altLang="en-US" sz="1600" b="1" spc="300"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HY헤드라인M" panose="02030600000101010101" pitchFamily="18" charset="-127"/>
                <a:ea typeface="HY헤드라인M" panose="02030600000101010101" pitchFamily="18" charset="-127"/>
                <a:cs typeface="둥근모꼴" panose="020B0500000000000000" pitchFamily="50" charset="-127"/>
              </a:endParaRPr>
            </a:p>
          </p:txBody>
        </p:sp>
      </p:grpSp>
      <p:pic>
        <p:nvPicPr>
          <p:cNvPr id="23" name="그림 22" descr="그리기이(가) 표시된 사진&#10;&#10;자동 생성된 설명">
            <a:extLst>
              <a:ext uri="{FF2B5EF4-FFF2-40B4-BE49-F238E27FC236}">
                <a16:creationId xmlns:a16="http://schemas.microsoft.com/office/drawing/2014/main" id="{F9810CFB-09CA-3F3C-EB9E-F3CCBA3BDB6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94203" y="758532"/>
            <a:ext cx="700668" cy="700668"/>
          </a:xfrm>
          <a:prstGeom prst="rect">
            <a:avLst/>
          </a:prstGeom>
        </p:spPr>
      </p:pic>
      <p:sp>
        <p:nvSpPr>
          <p:cNvPr id="24" name="TextBox 23">
            <a:extLst>
              <a:ext uri="{FF2B5EF4-FFF2-40B4-BE49-F238E27FC236}">
                <a16:creationId xmlns:a16="http://schemas.microsoft.com/office/drawing/2014/main" id="{6B884ECA-FA12-5A02-5971-502EE3FDC0E0}"/>
              </a:ext>
            </a:extLst>
          </p:cNvPr>
          <p:cNvSpPr txBox="1"/>
          <p:nvPr/>
        </p:nvSpPr>
        <p:spPr>
          <a:xfrm>
            <a:off x="4872437" y="1637964"/>
            <a:ext cx="6622433" cy="369332"/>
          </a:xfrm>
          <a:prstGeom prst="rect">
            <a:avLst/>
          </a:prstGeom>
          <a:noFill/>
        </p:spPr>
        <p:txBody>
          <a:bodyPr wrap="square" rtlCol="0">
            <a:spAutoFit/>
          </a:bodyPr>
          <a:lstStyle/>
          <a:p>
            <a:r>
              <a:rPr lang="en-US" altLang="ko-KR" dirty="0">
                <a:latin typeface="HY헤드라인M" panose="02030600000101010101" pitchFamily="18" charset="-127"/>
                <a:ea typeface="HY헤드라인M" panose="02030600000101010101" pitchFamily="18" charset="-127"/>
              </a:rPr>
              <a:t>Game Selection Screen -&gt; Select Escape Game</a:t>
            </a:r>
            <a:endParaRPr lang="ko-KR" altLang="en-US" sz="1500" dirty="0">
              <a:latin typeface="HY헤드라인M" panose="02030600000101010101" pitchFamily="18" charset="-127"/>
              <a:ea typeface="HY헤드라인M" panose="02030600000101010101" pitchFamily="18" charset="-127"/>
            </a:endParaRPr>
          </a:p>
        </p:txBody>
      </p:sp>
      <p:pic>
        <p:nvPicPr>
          <p:cNvPr id="2" name="Escape 게임 실행">
            <a:hlinkClick r:id="" action="ppaction://media"/>
            <a:extLst>
              <a:ext uri="{FF2B5EF4-FFF2-40B4-BE49-F238E27FC236}">
                <a16:creationId xmlns:a16="http://schemas.microsoft.com/office/drawing/2014/main" id="{C97FAA47-AE75-B7C3-507C-5F9FBB749B11}"/>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112982" y="2001393"/>
            <a:ext cx="7958415" cy="4174023"/>
          </a:xfrm>
          <a:prstGeom prst="rect">
            <a:avLst/>
          </a:prstGeom>
        </p:spPr>
      </p:pic>
    </p:spTree>
    <p:extLst>
      <p:ext uri="{BB962C8B-B14F-4D97-AF65-F5344CB8AC3E}">
        <p14:creationId xmlns:p14="http://schemas.microsoft.com/office/powerpoint/2010/main" val="1942922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69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그림 13" descr="화이트, 디자인이(가) 표시된 사진">
            <a:extLst>
              <a:ext uri="{FF2B5EF4-FFF2-40B4-BE49-F238E27FC236}">
                <a16:creationId xmlns:a16="http://schemas.microsoft.com/office/drawing/2014/main" id="{EA92B300-C9AC-1743-FB14-61A6C28608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 y="619089"/>
            <a:ext cx="11201400" cy="5634989"/>
          </a:xfrm>
          <a:prstGeom prst="rect">
            <a:avLst/>
          </a:prstGeom>
        </p:spPr>
      </p:pic>
      <p:pic>
        <p:nvPicPr>
          <p:cNvPr id="23" name="그림 22" descr="그리기이(가) 표시된 사진&#10;&#10;자동 생성된 설명">
            <a:extLst>
              <a:ext uri="{FF2B5EF4-FFF2-40B4-BE49-F238E27FC236}">
                <a16:creationId xmlns:a16="http://schemas.microsoft.com/office/drawing/2014/main" id="{F9810CFB-09CA-3F3C-EB9E-F3CCBA3BDB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4203" y="758532"/>
            <a:ext cx="700668" cy="700668"/>
          </a:xfrm>
          <a:prstGeom prst="rect">
            <a:avLst/>
          </a:prstGeom>
        </p:spPr>
      </p:pic>
      <p:sp>
        <p:nvSpPr>
          <p:cNvPr id="29" name="TextBox 28">
            <a:extLst>
              <a:ext uri="{FF2B5EF4-FFF2-40B4-BE49-F238E27FC236}">
                <a16:creationId xmlns:a16="http://schemas.microsoft.com/office/drawing/2014/main" id="{DEF7E6DF-7830-207C-2A67-5A6ABC9E5182}"/>
              </a:ext>
            </a:extLst>
          </p:cNvPr>
          <p:cNvSpPr txBox="1"/>
          <p:nvPr/>
        </p:nvSpPr>
        <p:spPr>
          <a:xfrm>
            <a:off x="1019351" y="1737573"/>
            <a:ext cx="10677349" cy="369332"/>
          </a:xfrm>
          <a:prstGeom prst="rect">
            <a:avLst/>
          </a:prstGeom>
          <a:noFill/>
        </p:spPr>
        <p:txBody>
          <a:bodyPr wrap="square" rtlCol="0">
            <a:spAutoFit/>
          </a:bodyPr>
          <a:lstStyle/>
          <a:p>
            <a:r>
              <a:rPr lang="en-US" altLang="ko-KR" dirty="0">
                <a:latin typeface="HY헤드라인M" panose="02030600000101010101" pitchFamily="18" charset="-127"/>
                <a:ea typeface="HY헤드라인M" panose="02030600000101010101" pitchFamily="18" charset="-127"/>
              </a:rPr>
              <a:t>Counter code to record a score on the Canvas screen</a:t>
            </a:r>
            <a:endParaRPr lang="ko-KR" altLang="en-US" sz="1500" dirty="0">
              <a:latin typeface="HY헤드라인M" panose="02030600000101010101" pitchFamily="18" charset="-127"/>
              <a:ea typeface="HY헤드라인M" panose="02030600000101010101" pitchFamily="18" charset="-127"/>
            </a:endParaRPr>
          </a:p>
        </p:txBody>
      </p:sp>
      <p:pic>
        <p:nvPicPr>
          <p:cNvPr id="4" name="그림 3" descr="텍스트, 스크린샷, 디스플레이, 폰트이(가) 표시된 사진&#10;&#10;자동 생성된 설명">
            <a:extLst>
              <a:ext uri="{FF2B5EF4-FFF2-40B4-BE49-F238E27FC236}">
                <a16:creationId xmlns:a16="http://schemas.microsoft.com/office/drawing/2014/main" id="{A39BF2F3-7E58-E2C0-AA8E-85301226D63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35794" y="2090052"/>
            <a:ext cx="6834679" cy="4035715"/>
          </a:xfrm>
          <a:prstGeom prst="rect">
            <a:avLst/>
          </a:prstGeom>
        </p:spPr>
      </p:pic>
      <p:sp>
        <p:nvSpPr>
          <p:cNvPr id="2" name="TextBox 1">
            <a:extLst>
              <a:ext uri="{FF2B5EF4-FFF2-40B4-BE49-F238E27FC236}">
                <a16:creationId xmlns:a16="http://schemas.microsoft.com/office/drawing/2014/main" id="{90438A15-CF68-1268-145F-F143C1CA5BC0}"/>
              </a:ext>
            </a:extLst>
          </p:cNvPr>
          <p:cNvSpPr txBox="1"/>
          <p:nvPr/>
        </p:nvSpPr>
        <p:spPr>
          <a:xfrm>
            <a:off x="817521" y="674370"/>
            <a:ext cx="4890163" cy="923330"/>
          </a:xfrm>
          <a:prstGeom prst="rect">
            <a:avLst/>
          </a:prstGeom>
          <a:noFill/>
        </p:spPr>
        <p:txBody>
          <a:bodyPr wrap="square" rtlCol="0">
            <a:spAutoFit/>
          </a:bodyPr>
          <a:lstStyle/>
          <a:p>
            <a:r>
              <a:rPr lang="en-US" altLang="ko-KR" sz="5400" b="1"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rPr>
              <a:t>Chapter 02</a:t>
            </a:r>
            <a:endParaRPr lang="ko-KR" altLang="en-US" sz="5400" b="1"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endParaRPr>
          </a:p>
        </p:txBody>
      </p:sp>
      <p:grpSp>
        <p:nvGrpSpPr>
          <p:cNvPr id="8" name="그룹 7">
            <a:extLst>
              <a:ext uri="{FF2B5EF4-FFF2-40B4-BE49-F238E27FC236}">
                <a16:creationId xmlns:a16="http://schemas.microsoft.com/office/drawing/2014/main" id="{AC09C12E-614D-4D8A-7D0A-B074EDB82B70}"/>
              </a:ext>
            </a:extLst>
          </p:cNvPr>
          <p:cNvGrpSpPr/>
          <p:nvPr/>
        </p:nvGrpSpPr>
        <p:grpSpPr>
          <a:xfrm>
            <a:off x="4856412" y="1011754"/>
            <a:ext cx="5645036" cy="584775"/>
            <a:chOff x="3783328" y="1267624"/>
            <a:chExt cx="5645036" cy="584775"/>
          </a:xfrm>
        </p:grpSpPr>
        <p:cxnSp>
          <p:nvCxnSpPr>
            <p:cNvPr id="9" name="직선 연결선 8">
              <a:extLst>
                <a:ext uri="{FF2B5EF4-FFF2-40B4-BE49-F238E27FC236}">
                  <a16:creationId xmlns:a16="http://schemas.microsoft.com/office/drawing/2014/main" id="{A49DF4D0-16C5-A4D3-0529-1EF05B2C6627}"/>
                </a:ext>
              </a:extLst>
            </p:cNvPr>
            <p:cNvCxnSpPr>
              <a:cxnSpLocks/>
            </p:cNvCxnSpPr>
            <p:nvPr/>
          </p:nvCxnSpPr>
          <p:spPr>
            <a:xfrm>
              <a:off x="3783328" y="1707330"/>
              <a:ext cx="4200525"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이등변 삼각형 9">
              <a:extLst>
                <a:ext uri="{FF2B5EF4-FFF2-40B4-BE49-F238E27FC236}">
                  <a16:creationId xmlns:a16="http://schemas.microsoft.com/office/drawing/2014/main" id="{21084433-34EC-ACAA-DBA7-34C3D7B1E672}"/>
                </a:ext>
              </a:extLst>
            </p:cNvPr>
            <p:cNvSpPr/>
            <p:nvPr/>
          </p:nvSpPr>
          <p:spPr>
            <a:xfrm rot="5400000">
              <a:off x="3838145" y="1332399"/>
              <a:ext cx="223388" cy="231838"/>
            </a:xfrm>
            <a:prstGeom prst="triangle">
              <a:avLst/>
            </a:prstGeom>
            <a:solidFill>
              <a:srgbClr val="FF0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n w="12700">
                  <a:solidFill>
                    <a:schemeClr val="tx1"/>
                  </a:solidFill>
                </a:ln>
                <a:solidFill>
                  <a:srgbClr val="FF0000"/>
                </a:solidFill>
              </a:endParaRPr>
            </a:p>
          </p:txBody>
        </p:sp>
        <p:sp>
          <p:nvSpPr>
            <p:cNvPr id="11" name="TextBox 10">
              <a:extLst>
                <a:ext uri="{FF2B5EF4-FFF2-40B4-BE49-F238E27FC236}">
                  <a16:creationId xmlns:a16="http://schemas.microsoft.com/office/drawing/2014/main" id="{B79EAD98-3261-C40C-2D71-4B435CF08396}"/>
                </a:ext>
              </a:extLst>
            </p:cNvPr>
            <p:cNvSpPr txBox="1"/>
            <p:nvPr/>
          </p:nvSpPr>
          <p:spPr>
            <a:xfrm>
              <a:off x="4065758" y="1267624"/>
              <a:ext cx="5362606" cy="584775"/>
            </a:xfrm>
            <a:prstGeom prst="rect">
              <a:avLst/>
            </a:prstGeom>
            <a:noFill/>
          </p:spPr>
          <p:txBody>
            <a:bodyPr wrap="square" rtlCol="0">
              <a:spAutoFit/>
            </a:bodyPr>
            <a:lstStyle/>
            <a:p>
              <a:r>
                <a:rPr lang="en-US" altLang="ko-KR" sz="1600" dirty="0">
                  <a:latin typeface="HY헤드라인M" panose="02030600000101010101" pitchFamily="18" charset="-127"/>
                  <a:ea typeface="HY헤드라인M" panose="02030600000101010101" pitchFamily="18" charset="-127"/>
                </a:rPr>
                <a:t>Description of Escape Game Play Video and Code</a:t>
              </a:r>
              <a:endParaRPr lang="ko-KR" altLang="en-US" sz="1600" b="1" spc="300"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HY헤드라인M" panose="02030600000101010101" pitchFamily="18" charset="-127"/>
                <a:ea typeface="HY헤드라인M" panose="02030600000101010101" pitchFamily="18" charset="-127"/>
                <a:cs typeface="둥근모꼴" panose="020B0500000000000000" pitchFamily="50" charset="-127"/>
              </a:endParaRPr>
            </a:p>
            <a:p>
              <a:endParaRPr lang="ko-KR" altLang="en-US" sz="1600" b="1" spc="300"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휴먼모음T" panose="02030504000101010101" pitchFamily="18" charset="-127"/>
                <a:ea typeface="휴먼모음T" panose="02030504000101010101" pitchFamily="18" charset="-127"/>
                <a:cs typeface="둥근모꼴" panose="020B0500000000000000" pitchFamily="50" charset="-127"/>
              </a:endParaRPr>
            </a:p>
          </p:txBody>
        </p:sp>
      </p:grpSp>
    </p:spTree>
    <p:extLst>
      <p:ext uri="{BB962C8B-B14F-4D97-AF65-F5344CB8AC3E}">
        <p14:creationId xmlns:p14="http://schemas.microsoft.com/office/powerpoint/2010/main" val="217973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그림 13" descr="화이트, 디자인이(가) 표시된 사진">
            <a:extLst>
              <a:ext uri="{FF2B5EF4-FFF2-40B4-BE49-F238E27FC236}">
                <a16:creationId xmlns:a16="http://schemas.microsoft.com/office/drawing/2014/main" id="{EA92B300-C9AC-1743-FB14-61A6C28608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 y="619089"/>
            <a:ext cx="11201400" cy="5634989"/>
          </a:xfrm>
          <a:prstGeom prst="rect">
            <a:avLst/>
          </a:prstGeom>
        </p:spPr>
      </p:pic>
      <p:pic>
        <p:nvPicPr>
          <p:cNvPr id="23" name="그림 22" descr="그리기이(가) 표시된 사진&#10;&#10;자동 생성된 설명">
            <a:extLst>
              <a:ext uri="{FF2B5EF4-FFF2-40B4-BE49-F238E27FC236}">
                <a16:creationId xmlns:a16="http://schemas.microsoft.com/office/drawing/2014/main" id="{F9810CFB-09CA-3F3C-EB9E-F3CCBA3BDB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4203" y="758532"/>
            <a:ext cx="700668" cy="700668"/>
          </a:xfrm>
          <a:prstGeom prst="rect">
            <a:avLst/>
          </a:prstGeom>
        </p:spPr>
      </p:pic>
      <p:pic>
        <p:nvPicPr>
          <p:cNvPr id="4" name="그림 3" descr="스크린샷, 흐릿한, 블루이(가) 표시된 사진&#10;&#10;자동 생성된 설명">
            <a:extLst>
              <a:ext uri="{FF2B5EF4-FFF2-40B4-BE49-F238E27FC236}">
                <a16:creationId xmlns:a16="http://schemas.microsoft.com/office/drawing/2014/main" id="{05CA478C-63DC-81ED-CBB6-B7D0164885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3827" y="2675526"/>
            <a:ext cx="595060" cy="688038"/>
          </a:xfrm>
          <a:prstGeom prst="rect">
            <a:avLst/>
          </a:prstGeom>
        </p:spPr>
      </p:pic>
      <p:pic>
        <p:nvPicPr>
          <p:cNvPr id="15" name="그림 14">
            <a:extLst>
              <a:ext uri="{FF2B5EF4-FFF2-40B4-BE49-F238E27FC236}">
                <a16:creationId xmlns:a16="http://schemas.microsoft.com/office/drawing/2014/main" id="{A1F1ED32-573B-A230-E1D0-B2B14484F0E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14417" y="2675526"/>
            <a:ext cx="824345" cy="824345"/>
          </a:xfrm>
          <a:prstGeom prst="rect">
            <a:avLst/>
          </a:prstGeom>
        </p:spPr>
      </p:pic>
      <p:pic>
        <p:nvPicPr>
          <p:cNvPr id="17" name="그림 16">
            <a:extLst>
              <a:ext uri="{FF2B5EF4-FFF2-40B4-BE49-F238E27FC236}">
                <a16:creationId xmlns:a16="http://schemas.microsoft.com/office/drawing/2014/main" id="{78C7E902-1164-6198-80D1-A8729455D4D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14292" y="2690499"/>
            <a:ext cx="658091" cy="658091"/>
          </a:xfrm>
          <a:prstGeom prst="rect">
            <a:avLst/>
          </a:prstGeom>
        </p:spPr>
      </p:pic>
      <p:pic>
        <p:nvPicPr>
          <p:cNvPr id="26" name="그림 25">
            <a:extLst>
              <a:ext uri="{FF2B5EF4-FFF2-40B4-BE49-F238E27FC236}">
                <a16:creationId xmlns:a16="http://schemas.microsoft.com/office/drawing/2014/main" id="{9B13F976-16A2-A0F7-1E77-2BF17332D3E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41357" y="3668364"/>
            <a:ext cx="752826" cy="752826"/>
          </a:xfrm>
          <a:prstGeom prst="rect">
            <a:avLst/>
          </a:prstGeom>
        </p:spPr>
      </p:pic>
      <p:pic>
        <p:nvPicPr>
          <p:cNvPr id="28" name="그림 27">
            <a:extLst>
              <a:ext uri="{FF2B5EF4-FFF2-40B4-BE49-F238E27FC236}">
                <a16:creationId xmlns:a16="http://schemas.microsoft.com/office/drawing/2014/main" id="{667F9E60-A624-7933-ACCB-98AC851948D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775140" y="3599518"/>
            <a:ext cx="1078304" cy="1078304"/>
          </a:xfrm>
          <a:prstGeom prst="rect">
            <a:avLst/>
          </a:prstGeom>
        </p:spPr>
      </p:pic>
      <p:sp>
        <p:nvSpPr>
          <p:cNvPr id="29" name="TextBox 28">
            <a:extLst>
              <a:ext uri="{FF2B5EF4-FFF2-40B4-BE49-F238E27FC236}">
                <a16:creationId xmlns:a16="http://schemas.microsoft.com/office/drawing/2014/main" id="{DEF7E6DF-7830-207C-2A67-5A6ABC9E5182}"/>
              </a:ext>
            </a:extLst>
          </p:cNvPr>
          <p:cNvSpPr txBox="1"/>
          <p:nvPr/>
        </p:nvSpPr>
        <p:spPr>
          <a:xfrm>
            <a:off x="969921" y="1790364"/>
            <a:ext cx="3215249" cy="692497"/>
          </a:xfrm>
          <a:prstGeom prst="rect">
            <a:avLst/>
          </a:prstGeom>
          <a:noFill/>
        </p:spPr>
        <p:txBody>
          <a:bodyPr wrap="square" rtlCol="0">
            <a:spAutoFit/>
          </a:bodyPr>
          <a:lstStyle/>
          <a:p>
            <a:r>
              <a:rPr lang="en-US" altLang="ko-KR" sz="1300" dirty="0">
                <a:latin typeface="HY헤드라인M" panose="02030600000101010101" pitchFamily="18" charset="-127"/>
                <a:ea typeface="HY헤드라인M" panose="02030600000101010101" pitchFamily="18" charset="-127"/>
              </a:rPr>
              <a:t>Appearing monsters (five in total) and</a:t>
            </a:r>
            <a:br>
              <a:rPr lang="en-US" altLang="ko-KR" sz="1300" dirty="0">
                <a:latin typeface="HY헤드라인M" panose="02030600000101010101" pitchFamily="18" charset="-127"/>
                <a:ea typeface="HY헤드라인M" panose="02030600000101010101" pitchFamily="18" charset="-127"/>
              </a:rPr>
            </a:br>
            <a:r>
              <a:rPr lang="en-US" altLang="ko-KR" sz="1300" dirty="0">
                <a:latin typeface="HY헤드라인M" panose="02030600000101010101" pitchFamily="18" charset="-127"/>
                <a:ea typeface="HY헤드라인M" panose="02030600000101010101" pitchFamily="18" charset="-127"/>
              </a:rPr>
              <a:t>Counter increment code in case of collision</a:t>
            </a:r>
            <a:endParaRPr lang="ko-KR" altLang="en-US" sz="1300" dirty="0">
              <a:latin typeface="HY헤드라인M" panose="02030600000101010101" pitchFamily="18" charset="-127"/>
              <a:ea typeface="HY헤드라인M" panose="02030600000101010101" pitchFamily="18" charset="-127"/>
            </a:endParaRPr>
          </a:p>
        </p:txBody>
      </p:sp>
      <p:pic>
        <p:nvPicPr>
          <p:cNvPr id="31" name="그림 30" descr="텍스트, 스크린샷, 디스플레이, 소프트웨어이(가) 표시된 사진&#10;&#10;자동 생성된 설명">
            <a:extLst>
              <a:ext uri="{FF2B5EF4-FFF2-40B4-BE49-F238E27FC236}">
                <a16:creationId xmlns:a16="http://schemas.microsoft.com/office/drawing/2014/main" id="{BA90019C-CE5D-1326-1B57-6DB6E2C1320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659791" y="1736199"/>
            <a:ext cx="6562288" cy="4298298"/>
          </a:xfrm>
          <a:prstGeom prst="rect">
            <a:avLst/>
          </a:prstGeom>
        </p:spPr>
      </p:pic>
      <p:sp>
        <p:nvSpPr>
          <p:cNvPr id="2" name="TextBox 1">
            <a:extLst>
              <a:ext uri="{FF2B5EF4-FFF2-40B4-BE49-F238E27FC236}">
                <a16:creationId xmlns:a16="http://schemas.microsoft.com/office/drawing/2014/main" id="{6044055E-ED15-584C-F6F9-BEF64C6D1BA7}"/>
              </a:ext>
            </a:extLst>
          </p:cNvPr>
          <p:cNvSpPr txBox="1"/>
          <p:nvPr/>
        </p:nvSpPr>
        <p:spPr>
          <a:xfrm>
            <a:off x="969920" y="5040268"/>
            <a:ext cx="3215249" cy="1092607"/>
          </a:xfrm>
          <a:prstGeom prst="rect">
            <a:avLst/>
          </a:prstGeom>
          <a:noFill/>
        </p:spPr>
        <p:txBody>
          <a:bodyPr wrap="square" rtlCol="0">
            <a:spAutoFit/>
          </a:bodyPr>
          <a:lstStyle/>
          <a:p>
            <a:r>
              <a:rPr lang="en-US" altLang="ko-KR" sz="1300" dirty="0">
                <a:latin typeface="HY헤드라인M" panose="02030600000101010101" pitchFamily="18" charset="-127"/>
                <a:ea typeface="HY헤드라인M" panose="02030600000101010101" pitchFamily="18" charset="-127"/>
              </a:rPr>
              <a:t>When a player collides with a monster</a:t>
            </a:r>
            <a:br>
              <a:rPr lang="en-US" altLang="ko-KR" sz="1300" dirty="0">
                <a:latin typeface="HY헤드라인M" panose="02030600000101010101" pitchFamily="18" charset="-127"/>
                <a:ea typeface="HY헤드라인M" panose="02030600000101010101" pitchFamily="18" charset="-127"/>
              </a:rPr>
            </a:br>
            <a:r>
              <a:rPr lang="en-US" altLang="ko-KR" sz="1300" dirty="0">
                <a:latin typeface="HY헤드라인M" panose="02030600000101010101" pitchFamily="18" charset="-127"/>
                <a:ea typeface="HY헤드라인M" panose="02030600000101010101" pitchFamily="18" charset="-127"/>
              </a:rPr>
              <a:t>Depending on the monster, -1 or -3 points</a:t>
            </a:r>
            <a:br>
              <a:rPr lang="en-US" altLang="ko-KR" sz="1300" dirty="0">
                <a:latin typeface="HY헤드라인M" panose="02030600000101010101" pitchFamily="18" charset="-127"/>
                <a:ea typeface="HY헤드라인M" panose="02030600000101010101" pitchFamily="18" charset="-127"/>
              </a:rPr>
            </a:br>
            <a:r>
              <a:rPr lang="en-US" altLang="ko-KR" sz="1300" dirty="0">
                <a:latin typeface="HY헤드라인M" panose="02030600000101010101" pitchFamily="18" charset="-127"/>
                <a:ea typeface="HY헤드라인M" panose="02030600000101010101" pitchFamily="18" charset="-127"/>
              </a:rPr>
              <a:t>Increasing on the counter</a:t>
            </a:r>
            <a:endParaRPr lang="ko-KR" altLang="en-US" sz="1300" dirty="0">
              <a:latin typeface="HY헤드라인M" panose="02030600000101010101" pitchFamily="18" charset="-127"/>
              <a:ea typeface="HY헤드라인M" panose="02030600000101010101" pitchFamily="18" charset="-127"/>
            </a:endParaRPr>
          </a:p>
        </p:txBody>
      </p:sp>
      <p:sp>
        <p:nvSpPr>
          <p:cNvPr id="3" name="TextBox 2">
            <a:extLst>
              <a:ext uri="{FF2B5EF4-FFF2-40B4-BE49-F238E27FC236}">
                <a16:creationId xmlns:a16="http://schemas.microsoft.com/office/drawing/2014/main" id="{D34ED1D8-672E-6E5F-5D67-3C483A44025E}"/>
              </a:ext>
            </a:extLst>
          </p:cNvPr>
          <p:cNvSpPr txBox="1"/>
          <p:nvPr/>
        </p:nvSpPr>
        <p:spPr>
          <a:xfrm>
            <a:off x="817521" y="674370"/>
            <a:ext cx="4890163" cy="923330"/>
          </a:xfrm>
          <a:prstGeom prst="rect">
            <a:avLst/>
          </a:prstGeom>
          <a:noFill/>
        </p:spPr>
        <p:txBody>
          <a:bodyPr wrap="square" rtlCol="0">
            <a:spAutoFit/>
          </a:bodyPr>
          <a:lstStyle/>
          <a:p>
            <a:r>
              <a:rPr lang="en-US" altLang="ko-KR" sz="5400" b="1"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rPr>
              <a:t>Chapter 02</a:t>
            </a:r>
            <a:endParaRPr lang="ko-KR" altLang="en-US" sz="5400" b="1"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endParaRPr>
          </a:p>
        </p:txBody>
      </p:sp>
      <p:grpSp>
        <p:nvGrpSpPr>
          <p:cNvPr id="9" name="그룹 8">
            <a:extLst>
              <a:ext uri="{FF2B5EF4-FFF2-40B4-BE49-F238E27FC236}">
                <a16:creationId xmlns:a16="http://schemas.microsoft.com/office/drawing/2014/main" id="{6DC9A5E9-4D8B-2FDE-F918-2CF423247772}"/>
              </a:ext>
            </a:extLst>
          </p:cNvPr>
          <p:cNvGrpSpPr/>
          <p:nvPr/>
        </p:nvGrpSpPr>
        <p:grpSpPr>
          <a:xfrm>
            <a:off x="4856412" y="1011754"/>
            <a:ext cx="5645036" cy="584775"/>
            <a:chOff x="3783328" y="1267624"/>
            <a:chExt cx="5645036" cy="584775"/>
          </a:xfrm>
        </p:grpSpPr>
        <p:cxnSp>
          <p:nvCxnSpPr>
            <p:cNvPr id="10" name="직선 연결선 9">
              <a:extLst>
                <a:ext uri="{FF2B5EF4-FFF2-40B4-BE49-F238E27FC236}">
                  <a16:creationId xmlns:a16="http://schemas.microsoft.com/office/drawing/2014/main" id="{7B9A7F9D-5E59-8225-BB93-E94B749D98DD}"/>
                </a:ext>
              </a:extLst>
            </p:cNvPr>
            <p:cNvCxnSpPr>
              <a:cxnSpLocks/>
            </p:cNvCxnSpPr>
            <p:nvPr/>
          </p:nvCxnSpPr>
          <p:spPr>
            <a:xfrm>
              <a:off x="3783328" y="1707330"/>
              <a:ext cx="4200525"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11" name="이등변 삼각형 10">
              <a:extLst>
                <a:ext uri="{FF2B5EF4-FFF2-40B4-BE49-F238E27FC236}">
                  <a16:creationId xmlns:a16="http://schemas.microsoft.com/office/drawing/2014/main" id="{5B223617-4B81-842D-5EBE-672084B417D3}"/>
                </a:ext>
              </a:extLst>
            </p:cNvPr>
            <p:cNvSpPr/>
            <p:nvPr/>
          </p:nvSpPr>
          <p:spPr>
            <a:xfrm rot="5400000">
              <a:off x="3838145" y="1332399"/>
              <a:ext cx="223388" cy="231838"/>
            </a:xfrm>
            <a:prstGeom prst="triangle">
              <a:avLst/>
            </a:prstGeom>
            <a:solidFill>
              <a:srgbClr val="FF0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n w="12700">
                  <a:solidFill>
                    <a:schemeClr val="tx1"/>
                  </a:solidFill>
                </a:ln>
                <a:solidFill>
                  <a:srgbClr val="FF0000"/>
                </a:solidFill>
              </a:endParaRPr>
            </a:p>
          </p:txBody>
        </p:sp>
        <p:sp>
          <p:nvSpPr>
            <p:cNvPr id="12" name="TextBox 11">
              <a:extLst>
                <a:ext uri="{FF2B5EF4-FFF2-40B4-BE49-F238E27FC236}">
                  <a16:creationId xmlns:a16="http://schemas.microsoft.com/office/drawing/2014/main" id="{7A13E316-E346-74AD-5CBA-21672651B665}"/>
                </a:ext>
              </a:extLst>
            </p:cNvPr>
            <p:cNvSpPr txBox="1"/>
            <p:nvPr/>
          </p:nvSpPr>
          <p:spPr>
            <a:xfrm>
              <a:off x="4065758" y="1267624"/>
              <a:ext cx="5362606" cy="584775"/>
            </a:xfrm>
            <a:prstGeom prst="rect">
              <a:avLst/>
            </a:prstGeom>
            <a:noFill/>
          </p:spPr>
          <p:txBody>
            <a:bodyPr wrap="square" rtlCol="0">
              <a:spAutoFit/>
            </a:bodyPr>
            <a:lstStyle/>
            <a:p>
              <a:r>
                <a:rPr lang="en-US" altLang="ko-KR" sz="1600" dirty="0">
                  <a:latin typeface="HY헤드라인M" panose="02030600000101010101" pitchFamily="18" charset="-127"/>
                  <a:ea typeface="HY헤드라인M" panose="02030600000101010101" pitchFamily="18" charset="-127"/>
                </a:rPr>
                <a:t>Description of Escape Game Play Video and Code</a:t>
              </a:r>
              <a:endParaRPr lang="ko-KR" altLang="en-US" sz="1600" b="1" spc="300"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HY헤드라인M" panose="02030600000101010101" pitchFamily="18" charset="-127"/>
                <a:ea typeface="HY헤드라인M" panose="02030600000101010101" pitchFamily="18" charset="-127"/>
                <a:cs typeface="둥근모꼴" panose="020B0500000000000000" pitchFamily="50" charset="-127"/>
              </a:endParaRPr>
            </a:p>
            <a:p>
              <a:endParaRPr lang="ko-KR" altLang="en-US" sz="1600" b="1" spc="300"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휴먼모음T" panose="02030504000101010101" pitchFamily="18" charset="-127"/>
                <a:ea typeface="휴먼모음T" panose="02030504000101010101" pitchFamily="18" charset="-127"/>
                <a:cs typeface="둥근모꼴" panose="020B0500000000000000" pitchFamily="50" charset="-127"/>
              </a:endParaRPr>
            </a:p>
          </p:txBody>
        </p:sp>
      </p:grpSp>
    </p:spTree>
    <p:extLst>
      <p:ext uri="{BB962C8B-B14F-4D97-AF65-F5344CB8AC3E}">
        <p14:creationId xmlns:p14="http://schemas.microsoft.com/office/powerpoint/2010/main" val="7171182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그림 13" descr="화이트, 디자인이(가) 표시된 사진">
            <a:extLst>
              <a:ext uri="{FF2B5EF4-FFF2-40B4-BE49-F238E27FC236}">
                <a16:creationId xmlns:a16="http://schemas.microsoft.com/office/drawing/2014/main" id="{EA92B300-C9AC-1743-FB14-61A6C28608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 y="619089"/>
            <a:ext cx="11201400" cy="5634989"/>
          </a:xfrm>
          <a:prstGeom prst="rect">
            <a:avLst/>
          </a:prstGeom>
        </p:spPr>
      </p:pic>
      <p:pic>
        <p:nvPicPr>
          <p:cNvPr id="23" name="그림 22" descr="그리기이(가) 표시된 사진&#10;&#10;자동 생성된 설명">
            <a:extLst>
              <a:ext uri="{FF2B5EF4-FFF2-40B4-BE49-F238E27FC236}">
                <a16:creationId xmlns:a16="http://schemas.microsoft.com/office/drawing/2014/main" id="{F9810CFB-09CA-3F3C-EB9E-F3CCBA3BDB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4203" y="758532"/>
            <a:ext cx="700668" cy="700668"/>
          </a:xfrm>
          <a:prstGeom prst="rect">
            <a:avLst/>
          </a:prstGeom>
        </p:spPr>
      </p:pic>
      <p:sp>
        <p:nvSpPr>
          <p:cNvPr id="29" name="TextBox 28">
            <a:extLst>
              <a:ext uri="{FF2B5EF4-FFF2-40B4-BE49-F238E27FC236}">
                <a16:creationId xmlns:a16="http://schemas.microsoft.com/office/drawing/2014/main" id="{DEF7E6DF-7830-207C-2A67-5A6ABC9E5182}"/>
              </a:ext>
            </a:extLst>
          </p:cNvPr>
          <p:cNvSpPr txBox="1"/>
          <p:nvPr/>
        </p:nvSpPr>
        <p:spPr>
          <a:xfrm>
            <a:off x="817523" y="1789551"/>
            <a:ext cx="2634016" cy="692497"/>
          </a:xfrm>
          <a:prstGeom prst="rect">
            <a:avLst/>
          </a:prstGeom>
          <a:noFill/>
        </p:spPr>
        <p:txBody>
          <a:bodyPr wrap="square" rtlCol="0">
            <a:spAutoFit/>
          </a:bodyPr>
          <a:lstStyle/>
          <a:p>
            <a:r>
              <a:rPr lang="en-US" altLang="ko-KR" sz="1300" dirty="0">
                <a:latin typeface="HY헤드라인M" panose="02030600000101010101" pitchFamily="18" charset="-127"/>
                <a:ea typeface="HY헤드라인M" panose="02030600000101010101" pitchFamily="18" charset="-127"/>
              </a:rPr>
              <a:t>After increasing the counter in the event of a collision</a:t>
            </a:r>
            <a:br>
              <a:rPr lang="en-US" altLang="ko-KR" sz="1300" dirty="0">
                <a:latin typeface="HY헤드라인M" panose="02030600000101010101" pitchFamily="18" charset="-127"/>
                <a:ea typeface="HY헤드라인M" panose="02030600000101010101" pitchFamily="18" charset="-127"/>
              </a:rPr>
            </a:br>
            <a:r>
              <a:rPr lang="en-US" altLang="ko-KR" sz="1300" dirty="0">
                <a:latin typeface="HY헤드라인M" panose="02030600000101010101" pitchFamily="18" charset="-127"/>
                <a:ea typeface="HY헤드라인M" panose="02030600000101010101" pitchFamily="18" charset="-127"/>
              </a:rPr>
              <a:t>Delete yourself (monster)</a:t>
            </a:r>
            <a:endParaRPr lang="ko-KR" altLang="en-US" sz="1300" dirty="0">
              <a:latin typeface="HY헤드라인M" panose="02030600000101010101" pitchFamily="18" charset="-127"/>
              <a:ea typeface="HY헤드라인M" panose="02030600000101010101" pitchFamily="18" charset="-127"/>
            </a:endParaRPr>
          </a:p>
        </p:txBody>
      </p:sp>
      <p:pic>
        <p:nvPicPr>
          <p:cNvPr id="3" name="그림 2" descr="텍스트, 스크린샷, 디스플레이, 소프트웨어이(가) 표시된 사진&#10;&#10;자동 생성된 설명">
            <a:extLst>
              <a:ext uri="{FF2B5EF4-FFF2-40B4-BE49-F238E27FC236}">
                <a16:creationId xmlns:a16="http://schemas.microsoft.com/office/drawing/2014/main" id="{15A8B5B5-7D08-0933-632A-E050028609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15631" y="1566458"/>
            <a:ext cx="6415059" cy="4663580"/>
          </a:xfrm>
          <a:prstGeom prst="rect">
            <a:avLst/>
          </a:prstGeom>
        </p:spPr>
      </p:pic>
      <p:sp>
        <p:nvSpPr>
          <p:cNvPr id="2" name="TextBox 1">
            <a:extLst>
              <a:ext uri="{FF2B5EF4-FFF2-40B4-BE49-F238E27FC236}">
                <a16:creationId xmlns:a16="http://schemas.microsoft.com/office/drawing/2014/main" id="{CAB8BAD5-B55A-3F99-F4E6-8768D66AE772}"/>
              </a:ext>
            </a:extLst>
          </p:cNvPr>
          <p:cNvSpPr txBox="1"/>
          <p:nvPr/>
        </p:nvSpPr>
        <p:spPr>
          <a:xfrm>
            <a:off x="553685" y="4790886"/>
            <a:ext cx="3215249" cy="892552"/>
          </a:xfrm>
          <a:prstGeom prst="rect">
            <a:avLst/>
          </a:prstGeom>
          <a:noFill/>
        </p:spPr>
        <p:txBody>
          <a:bodyPr wrap="square" rtlCol="0">
            <a:spAutoFit/>
          </a:bodyPr>
          <a:lstStyle/>
          <a:p>
            <a:r>
              <a:rPr lang="en-US" altLang="ko-KR" sz="1300" dirty="0">
                <a:latin typeface="HY헤드라인M" panose="02030600000101010101" pitchFamily="18" charset="-127"/>
                <a:ea typeface="HY헤드라인M" panose="02030600000101010101" pitchFamily="18" charset="-127"/>
              </a:rPr>
              <a:t>A projectile fired by a player</a:t>
            </a:r>
            <a:br>
              <a:rPr lang="en-US" altLang="ko-KR" sz="1300" dirty="0">
                <a:latin typeface="HY헤드라인M" panose="02030600000101010101" pitchFamily="18" charset="-127"/>
                <a:ea typeface="HY헤드라인M" panose="02030600000101010101" pitchFamily="18" charset="-127"/>
              </a:rPr>
            </a:br>
            <a:r>
              <a:rPr lang="en-US" altLang="ko-KR" sz="1300" dirty="0">
                <a:latin typeface="HY헤드라인M" panose="02030600000101010101" pitchFamily="18" charset="-127"/>
                <a:ea typeface="HY헤드라인M" panose="02030600000101010101" pitchFamily="18" charset="-127"/>
              </a:rPr>
              <a:t>Delete Monster after +1 or +3 points increase on the counter when colliding with Monster</a:t>
            </a:r>
          </a:p>
        </p:txBody>
      </p:sp>
      <p:pic>
        <p:nvPicPr>
          <p:cNvPr id="5" name="그림 4" descr="원, 대칭, 상징, 예술이(가) 표시된 사진&#10;&#10;자동 생성된 설명">
            <a:extLst>
              <a:ext uri="{FF2B5EF4-FFF2-40B4-BE49-F238E27FC236}">
                <a16:creationId xmlns:a16="http://schemas.microsoft.com/office/drawing/2014/main" id="{DCC8A1F6-F53A-E77A-CABE-285DBAB793E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19368" y="2682282"/>
            <a:ext cx="1872195" cy="1872195"/>
          </a:xfrm>
          <a:prstGeom prst="rect">
            <a:avLst/>
          </a:prstGeom>
        </p:spPr>
      </p:pic>
      <p:sp>
        <p:nvSpPr>
          <p:cNvPr id="4" name="TextBox 3">
            <a:extLst>
              <a:ext uri="{FF2B5EF4-FFF2-40B4-BE49-F238E27FC236}">
                <a16:creationId xmlns:a16="http://schemas.microsoft.com/office/drawing/2014/main" id="{13856170-8FF4-0ED3-056A-578B7FDFDD2F}"/>
              </a:ext>
            </a:extLst>
          </p:cNvPr>
          <p:cNvSpPr txBox="1"/>
          <p:nvPr/>
        </p:nvSpPr>
        <p:spPr>
          <a:xfrm>
            <a:off x="817521" y="674370"/>
            <a:ext cx="4890163" cy="923330"/>
          </a:xfrm>
          <a:prstGeom prst="rect">
            <a:avLst/>
          </a:prstGeom>
          <a:noFill/>
        </p:spPr>
        <p:txBody>
          <a:bodyPr wrap="square" rtlCol="0">
            <a:spAutoFit/>
          </a:bodyPr>
          <a:lstStyle/>
          <a:p>
            <a:r>
              <a:rPr lang="en-US" altLang="ko-KR" sz="5400" b="1"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rPr>
              <a:t>Chapter 02</a:t>
            </a:r>
            <a:endParaRPr lang="ko-KR" altLang="en-US" sz="5400" b="1"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endParaRPr>
          </a:p>
        </p:txBody>
      </p:sp>
      <p:grpSp>
        <p:nvGrpSpPr>
          <p:cNvPr id="10" name="그룹 9">
            <a:extLst>
              <a:ext uri="{FF2B5EF4-FFF2-40B4-BE49-F238E27FC236}">
                <a16:creationId xmlns:a16="http://schemas.microsoft.com/office/drawing/2014/main" id="{34DD3A7F-3FD0-0DDE-89FD-9D73DD96F31F}"/>
              </a:ext>
            </a:extLst>
          </p:cNvPr>
          <p:cNvGrpSpPr/>
          <p:nvPr/>
        </p:nvGrpSpPr>
        <p:grpSpPr>
          <a:xfrm>
            <a:off x="4856412" y="1011754"/>
            <a:ext cx="5645036" cy="584775"/>
            <a:chOff x="3783328" y="1267624"/>
            <a:chExt cx="5645036" cy="584775"/>
          </a:xfrm>
        </p:grpSpPr>
        <p:cxnSp>
          <p:nvCxnSpPr>
            <p:cNvPr id="11" name="직선 연결선 10">
              <a:extLst>
                <a:ext uri="{FF2B5EF4-FFF2-40B4-BE49-F238E27FC236}">
                  <a16:creationId xmlns:a16="http://schemas.microsoft.com/office/drawing/2014/main" id="{19372776-0414-7EDE-D394-2D05473DFE07}"/>
                </a:ext>
              </a:extLst>
            </p:cNvPr>
            <p:cNvCxnSpPr>
              <a:cxnSpLocks/>
            </p:cNvCxnSpPr>
            <p:nvPr/>
          </p:nvCxnSpPr>
          <p:spPr>
            <a:xfrm>
              <a:off x="3783328" y="1707330"/>
              <a:ext cx="4200525"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12" name="이등변 삼각형 11">
              <a:extLst>
                <a:ext uri="{FF2B5EF4-FFF2-40B4-BE49-F238E27FC236}">
                  <a16:creationId xmlns:a16="http://schemas.microsoft.com/office/drawing/2014/main" id="{ED1FD453-A6ED-CED9-1290-1D7EFACB9AC7}"/>
                </a:ext>
              </a:extLst>
            </p:cNvPr>
            <p:cNvSpPr/>
            <p:nvPr/>
          </p:nvSpPr>
          <p:spPr>
            <a:xfrm rot="5400000">
              <a:off x="3838145" y="1332399"/>
              <a:ext cx="223388" cy="231838"/>
            </a:xfrm>
            <a:prstGeom prst="triangle">
              <a:avLst/>
            </a:prstGeom>
            <a:solidFill>
              <a:srgbClr val="FF0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n w="12700">
                  <a:solidFill>
                    <a:schemeClr val="tx1"/>
                  </a:solidFill>
                </a:ln>
                <a:solidFill>
                  <a:srgbClr val="FF0000"/>
                </a:solidFill>
              </a:endParaRPr>
            </a:p>
          </p:txBody>
        </p:sp>
        <p:sp>
          <p:nvSpPr>
            <p:cNvPr id="13" name="TextBox 12">
              <a:extLst>
                <a:ext uri="{FF2B5EF4-FFF2-40B4-BE49-F238E27FC236}">
                  <a16:creationId xmlns:a16="http://schemas.microsoft.com/office/drawing/2014/main" id="{97DF0B4F-04C8-CFED-76CA-AC7747B715B6}"/>
                </a:ext>
              </a:extLst>
            </p:cNvPr>
            <p:cNvSpPr txBox="1"/>
            <p:nvPr/>
          </p:nvSpPr>
          <p:spPr>
            <a:xfrm>
              <a:off x="4065758" y="1267624"/>
              <a:ext cx="5362606" cy="584775"/>
            </a:xfrm>
            <a:prstGeom prst="rect">
              <a:avLst/>
            </a:prstGeom>
            <a:noFill/>
          </p:spPr>
          <p:txBody>
            <a:bodyPr wrap="square" rtlCol="0">
              <a:spAutoFit/>
            </a:bodyPr>
            <a:lstStyle/>
            <a:p>
              <a:r>
                <a:rPr lang="en-US" altLang="ko-KR" sz="1600" dirty="0">
                  <a:latin typeface="HY헤드라인M" panose="02030600000101010101" pitchFamily="18" charset="-127"/>
                  <a:ea typeface="HY헤드라인M" panose="02030600000101010101" pitchFamily="18" charset="-127"/>
                </a:rPr>
                <a:t>Description of Escape Game Play Video and Code</a:t>
              </a:r>
              <a:endParaRPr lang="ko-KR" altLang="en-US" sz="1600" b="1" spc="300"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HY헤드라인M" panose="02030600000101010101" pitchFamily="18" charset="-127"/>
                <a:ea typeface="HY헤드라인M" panose="02030600000101010101" pitchFamily="18" charset="-127"/>
                <a:cs typeface="둥근모꼴" panose="020B0500000000000000" pitchFamily="50" charset="-127"/>
              </a:endParaRPr>
            </a:p>
            <a:p>
              <a:endParaRPr lang="ko-KR" altLang="en-US" sz="1600" b="1" spc="300"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휴먼모음T" panose="02030504000101010101" pitchFamily="18" charset="-127"/>
                <a:ea typeface="휴먼모음T" panose="02030504000101010101" pitchFamily="18" charset="-127"/>
                <a:cs typeface="둥근모꼴" panose="020B0500000000000000" pitchFamily="50" charset="-127"/>
              </a:endParaRPr>
            </a:p>
          </p:txBody>
        </p:sp>
      </p:grpSp>
    </p:spTree>
    <p:extLst>
      <p:ext uri="{BB962C8B-B14F-4D97-AF65-F5344CB8AC3E}">
        <p14:creationId xmlns:p14="http://schemas.microsoft.com/office/powerpoint/2010/main" val="26450543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그림 13" descr="화이트, 디자인이(가) 표시된 사진">
            <a:extLst>
              <a:ext uri="{FF2B5EF4-FFF2-40B4-BE49-F238E27FC236}">
                <a16:creationId xmlns:a16="http://schemas.microsoft.com/office/drawing/2014/main" id="{EA92B300-C9AC-1743-FB14-61A6C28608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 y="619089"/>
            <a:ext cx="11201400" cy="5634989"/>
          </a:xfrm>
          <a:prstGeom prst="rect">
            <a:avLst/>
          </a:prstGeom>
        </p:spPr>
      </p:pic>
      <p:pic>
        <p:nvPicPr>
          <p:cNvPr id="23" name="그림 22" descr="그리기이(가) 표시된 사진&#10;&#10;자동 생성된 설명">
            <a:extLst>
              <a:ext uri="{FF2B5EF4-FFF2-40B4-BE49-F238E27FC236}">
                <a16:creationId xmlns:a16="http://schemas.microsoft.com/office/drawing/2014/main" id="{F9810CFB-09CA-3F3C-EB9E-F3CCBA3BDB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4203" y="758532"/>
            <a:ext cx="700668" cy="700668"/>
          </a:xfrm>
          <a:prstGeom prst="rect">
            <a:avLst/>
          </a:prstGeom>
        </p:spPr>
      </p:pic>
      <p:sp>
        <p:nvSpPr>
          <p:cNvPr id="29" name="TextBox 28">
            <a:extLst>
              <a:ext uri="{FF2B5EF4-FFF2-40B4-BE49-F238E27FC236}">
                <a16:creationId xmlns:a16="http://schemas.microsoft.com/office/drawing/2014/main" id="{DEF7E6DF-7830-207C-2A67-5A6ABC9E5182}"/>
              </a:ext>
            </a:extLst>
          </p:cNvPr>
          <p:cNvSpPr txBox="1"/>
          <p:nvPr/>
        </p:nvSpPr>
        <p:spPr>
          <a:xfrm>
            <a:off x="1019352" y="1737573"/>
            <a:ext cx="2715522" cy="1200329"/>
          </a:xfrm>
          <a:prstGeom prst="rect">
            <a:avLst/>
          </a:prstGeom>
          <a:noFill/>
        </p:spPr>
        <p:txBody>
          <a:bodyPr wrap="square" rtlCol="0">
            <a:spAutoFit/>
          </a:bodyPr>
          <a:lstStyle/>
          <a:p>
            <a:r>
              <a:rPr lang="en-US" altLang="ko-KR" dirty="0">
                <a:latin typeface="HY헤드라인M" panose="02030600000101010101" pitchFamily="18" charset="-127"/>
                <a:ea typeface="HY헤드라인M" panose="02030600000101010101" pitchFamily="18" charset="-127"/>
              </a:rPr>
              <a:t>When the counter (Score) is satisfied</a:t>
            </a:r>
            <a:br>
              <a:rPr lang="en-US" altLang="ko-KR" sz="1600" dirty="0">
                <a:latin typeface="HY헤드라인M" panose="02030600000101010101" pitchFamily="18" charset="-127"/>
                <a:ea typeface="HY헤드라인M" panose="02030600000101010101" pitchFamily="18" charset="-127"/>
              </a:rPr>
            </a:br>
            <a:r>
              <a:rPr lang="en-US" altLang="ko-KR" dirty="0">
                <a:latin typeface="HY헤드라인M" panose="02030600000101010101" pitchFamily="18" charset="-127"/>
                <a:ea typeface="HY헤드라인M" panose="02030600000101010101" pitchFamily="18" charset="-127"/>
              </a:rPr>
              <a:t>Code to switch scenes</a:t>
            </a:r>
            <a:endParaRPr lang="en-US" altLang="ko-KR" sz="1500" dirty="0">
              <a:latin typeface="HY헤드라인M" panose="02030600000101010101" pitchFamily="18" charset="-127"/>
              <a:ea typeface="HY헤드라인M" panose="02030600000101010101" pitchFamily="18" charset="-127"/>
            </a:endParaRPr>
          </a:p>
        </p:txBody>
      </p:sp>
      <p:pic>
        <p:nvPicPr>
          <p:cNvPr id="3" name="그림 2" descr="텍스트, 전자제품, 스크린샷, 디스플레이이(가) 표시된 사진&#10;&#10;자동 생성된 설명">
            <a:extLst>
              <a:ext uri="{FF2B5EF4-FFF2-40B4-BE49-F238E27FC236}">
                <a16:creationId xmlns:a16="http://schemas.microsoft.com/office/drawing/2014/main" id="{E075D29E-3E55-1EA1-4E77-B646336FC8B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65825" y="1631328"/>
            <a:ext cx="5988880" cy="4634385"/>
          </a:xfrm>
          <a:prstGeom prst="rect">
            <a:avLst/>
          </a:prstGeom>
        </p:spPr>
      </p:pic>
      <p:sp>
        <p:nvSpPr>
          <p:cNvPr id="8" name="TextBox 7">
            <a:extLst>
              <a:ext uri="{FF2B5EF4-FFF2-40B4-BE49-F238E27FC236}">
                <a16:creationId xmlns:a16="http://schemas.microsoft.com/office/drawing/2014/main" id="{8537BDD0-DEF6-9B22-9BF6-03A6881E2498}"/>
              </a:ext>
            </a:extLst>
          </p:cNvPr>
          <p:cNvSpPr txBox="1"/>
          <p:nvPr/>
        </p:nvSpPr>
        <p:spPr>
          <a:xfrm>
            <a:off x="817521" y="674370"/>
            <a:ext cx="4890163" cy="923330"/>
          </a:xfrm>
          <a:prstGeom prst="rect">
            <a:avLst/>
          </a:prstGeom>
          <a:noFill/>
        </p:spPr>
        <p:txBody>
          <a:bodyPr wrap="square" rtlCol="0">
            <a:spAutoFit/>
          </a:bodyPr>
          <a:lstStyle/>
          <a:p>
            <a:r>
              <a:rPr lang="en-US" altLang="ko-KR" sz="5400" b="1"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rPr>
              <a:t>Chapter 02</a:t>
            </a:r>
            <a:endParaRPr lang="ko-KR" altLang="en-US" sz="5400" b="1"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둥근모꼴" panose="020B0500000000000000" pitchFamily="50" charset="-127"/>
              <a:ea typeface="둥근모꼴" panose="020B0500000000000000" pitchFamily="50" charset="-127"/>
              <a:cs typeface="둥근모꼴" panose="020B0500000000000000" pitchFamily="50" charset="-127"/>
            </a:endParaRPr>
          </a:p>
        </p:txBody>
      </p:sp>
      <p:grpSp>
        <p:nvGrpSpPr>
          <p:cNvPr id="2" name="그룹 1">
            <a:extLst>
              <a:ext uri="{FF2B5EF4-FFF2-40B4-BE49-F238E27FC236}">
                <a16:creationId xmlns:a16="http://schemas.microsoft.com/office/drawing/2014/main" id="{1C2AB091-6AB5-8DDD-DD00-E9B27F66CC54}"/>
              </a:ext>
            </a:extLst>
          </p:cNvPr>
          <p:cNvGrpSpPr/>
          <p:nvPr/>
        </p:nvGrpSpPr>
        <p:grpSpPr>
          <a:xfrm>
            <a:off x="4856412" y="1011754"/>
            <a:ext cx="5645036" cy="584775"/>
            <a:chOff x="3783328" y="1267624"/>
            <a:chExt cx="5645036" cy="584775"/>
          </a:xfrm>
        </p:grpSpPr>
        <p:cxnSp>
          <p:nvCxnSpPr>
            <p:cNvPr id="4" name="직선 연결선 3">
              <a:extLst>
                <a:ext uri="{FF2B5EF4-FFF2-40B4-BE49-F238E27FC236}">
                  <a16:creationId xmlns:a16="http://schemas.microsoft.com/office/drawing/2014/main" id="{5FEE5588-80F6-159E-C696-F39B12202592}"/>
                </a:ext>
              </a:extLst>
            </p:cNvPr>
            <p:cNvCxnSpPr>
              <a:cxnSpLocks/>
            </p:cNvCxnSpPr>
            <p:nvPr/>
          </p:nvCxnSpPr>
          <p:spPr>
            <a:xfrm>
              <a:off x="3783328" y="1707330"/>
              <a:ext cx="4200525"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5" name="이등변 삼각형 4">
              <a:extLst>
                <a:ext uri="{FF2B5EF4-FFF2-40B4-BE49-F238E27FC236}">
                  <a16:creationId xmlns:a16="http://schemas.microsoft.com/office/drawing/2014/main" id="{A44F8C42-3B91-F11F-5F86-20310F9E9BA0}"/>
                </a:ext>
              </a:extLst>
            </p:cNvPr>
            <p:cNvSpPr/>
            <p:nvPr/>
          </p:nvSpPr>
          <p:spPr>
            <a:xfrm rot="5400000">
              <a:off x="3838145" y="1332399"/>
              <a:ext cx="223388" cy="231838"/>
            </a:xfrm>
            <a:prstGeom prst="triangle">
              <a:avLst/>
            </a:prstGeom>
            <a:solidFill>
              <a:srgbClr val="FF0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n w="12700">
                  <a:solidFill>
                    <a:schemeClr val="tx1"/>
                  </a:solidFill>
                </a:ln>
                <a:solidFill>
                  <a:srgbClr val="FF0000"/>
                </a:solidFill>
              </a:endParaRPr>
            </a:p>
          </p:txBody>
        </p:sp>
        <p:sp>
          <p:nvSpPr>
            <p:cNvPr id="6" name="TextBox 5">
              <a:extLst>
                <a:ext uri="{FF2B5EF4-FFF2-40B4-BE49-F238E27FC236}">
                  <a16:creationId xmlns:a16="http://schemas.microsoft.com/office/drawing/2014/main" id="{B8E21C67-0C44-85E4-99C3-99477ADEA27C}"/>
                </a:ext>
              </a:extLst>
            </p:cNvPr>
            <p:cNvSpPr txBox="1"/>
            <p:nvPr/>
          </p:nvSpPr>
          <p:spPr>
            <a:xfrm>
              <a:off x="4065758" y="1267624"/>
              <a:ext cx="5362606" cy="584775"/>
            </a:xfrm>
            <a:prstGeom prst="rect">
              <a:avLst/>
            </a:prstGeom>
            <a:noFill/>
          </p:spPr>
          <p:txBody>
            <a:bodyPr wrap="square" rtlCol="0">
              <a:spAutoFit/>
            </a:bodyPr>
            <a:lstStyle/>
            <a:p>
              <a:r>
                <a:rPr lang="en-US" altLang="ko-KR" sz="1600" dirty="0">
                  <a:latin typeface="HY헤드라인M" panose="02030600000101010101" pitchFamily="18" charset="-127"/>
                  <a:ea typeface="HY헤드라인M" panose="02030600000101010101" pitchFamily="18" charset="-127"/>
                </a:rPr>
                <a:t>Description of Escape Game Play Video and Code</a:t>
              </a:r>
              <a:endParaRPr lang="ko-KR" altLang="en-US" sz="1600" b="1" spc="300"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HY헤드라인M" panose="02030600000101010101" pitchFamily="18" charset="-127"/>
                <a:ea typeface="HY헤드라인M" panose="02030600000101010101" pitchFamily="18" charset="-127"/>
                <a:cs typeface="둥근모꼴" panose="020B0500000000000000" pitchFamily="50" charset="-127"/>
              </a:endParaRPr>
            </a:p>
            <a:p>
              <a:endParaRPr lang="ko-KR" altLang="en-US" sz="1600" b="1" spc="300" dirty="0">
                <a:ln w="31750">
                  <a:solidFill>
                    <a:schemeClr val="tx1">
                      <a:lumMod val="85000"/>
                      <a:lumOff val="15000"/>
                    </a:schemeClr>
                  </a:solidFill>
                  <a:prstDash val="solid"/>
                </a:ln>
                <a:solidFill>
                  <a:srgbClr val="FF0000"/>
                </a:solidFill>
                <a:effectLst>
                  <a:outerShdw dist="76200" dir="3360000" algn="bl" rotWithShape="0">
                    <a:schemeClr val="tx2">
                      <a:lumMod val="75000"/>
                    </a:schemeClr>
                  </a:outerShdw>
                </a:effectLst>
                <a:latin typeface="휴먼모음T" panose="02030504000101010101" pitchFamily="18" charset="-127"/>
                <a:ea typeface="휴먼모음T" panose="02030504000101010101" pitchFamily="18" charset="-127"/>
                <a:cs typeface="둥근모꼴" panose="020B0500000000000000" pitchFamily="50" charset="-127"/>
              </a:endParaRPr>
            </a:p>
          </p:txBody>
        </p:sp>
      </p:grpSp>
    </p:spTree>
    <p:extLst>
      <p:ext uri="{BB962C8B-B14F-4D97-AF65-F5344CB8AC3E}">
        <p14:creationId xmlns:p14="http://schemas.microsoft.com/office/powerpoint/2010/main" val="2740516590"/>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문서" ma:contentTypeID="0x010100263B061FC9C31D44ABDC17B47F2BF0BB" ma:contentTypeVersion="2" ma:contentTypeDescription="새 문서를 만듭니다." ma:contentTypeScope="" ma:versionID="b1882acfb8d13d5904c6435d8086192b">
  <xsd:schema xmlns:xsd="http://www.w3.org/2001/XMLSchema" xmlns:xs="http://www.w3.org/2001/XMLSchema" xmlns:p="http://schemas.microsoft.com/office/2006/metadata/properties" xmlns:ns3="cd2aa046-99f4-4e65-b50d-3fc173ba8276" targetNamespace="http://schemas.microsoft.com/office/2006/metadata/properties" ma:root="true" ma:fieldsID="020ef5855acff08ccb99a797fa345eea" ns3:_="">
    <xsd:import namespace="cd2aa046-99f4-4e65-b50d-3fc173ba8276"/>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d2aa046-99f4-4e65-b50d-3fc173ba827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콘텐츠 형식"/>
        <xsd:element ref="dc:title" minOccurs="0" maxOccurs="1" ma:index="4" ma:displayName="제목"/>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E4FB540-ECF7-4DB4-879F-0A5096DFC3B6}">
  <ds:schemaRefs>
    <ds:schemaRef ds:uri="http://schemas.microsoft.com/sharepoint/v3/contenttype/forms"/>
  </ds:schemaRefs>
</ds:datastoreItem>
</file>

<file path=customXml/itemProps2.xml><?xml version="1.0" encoding="utf-8"?>
<ds:datastoreItem xmlns:ds="http://schemas.openxmlformats.org/officeDocument/2006/customXml" ds:itemID="{445E7AA4-915B-4038-AB77-D650782CCD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d2aa046-99f4-4e65-b50d-3fc173ba827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24E388B-15FC-4100-800E-DD1A6A2F68D3}">
  <ds:schemaRefs>
    <ds:schemaRef ds:uri="http://purl.org/dc/terms/"/>
    <ds:schemaRef ds:uri="http://schemas.microsoft.com/office/2006/metadata/properties"/>
    <ds:schemaRef ds:uri="http://purl.org/dc/dcmitype/"/>
    <ds:schemaRef ds:uri="cd2aa046-99f4-4e65-b50d-3fc173ba8276"/>
    <ds:schemaRef ds:uri="http://schemas.microsoft.com/office/2006/documentManagement/types"/>
    <ds:schemaRef ds:uri="http://purl.org/dc/elements/1.1/"/>
    <ds:schemaRef ds:uri="http://www.w3.org/XML/1998/namespace"/>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
  <TotalTime>1520</TotalTime>
  <Words>694</Words>
  <Application>Microsoft Office PowerPoint</Application>
  <PresentationFormat>와이드스크린</PresentationFormat>
  <Paragraphs>71</Paragraphs>
  <Slides>21</Slides>
  <Notes>0</Notes>
  <HiddenSlides>0</HiddenSlides>
  <MMClips>7</MMClips>
  <ScaleCrop>false</ScaleCrop>
  <HeadingPairs>
    <vt:vector size="6" baseType="variant">
      <vt:variant>
        <vt:lpstr>사용한 글꼴</vt:lpstr>
      </vt:variant>
      <vt:variant>
        <vt:i4>7</vt:i4>
      </vt:variant>
      <vt:variant>
        <vt:lpstr>테마</vt:lpstr>
      </vt:variant>
      <vt:variant>
        <vt:i4>1</vt:i4>
      </vt:variant>
      <vt:variant>
        <vt:lpstr>슬라이드 제목</vt:lpstr>
      </vt:variant>
      <vt:variant>
        <vt:i4>21</vt:i4>
      </vt:variant>
    </vt:vector>
  </HeadingPairs>
  <TitlesOfParts>
    <vt:vector size="29" baseType="lpstr">
      <vt:lpstr>둥근모꼴</vt:lpstr>
      <vt:lpstr>Arial</vt:lpstr>
      <vt:lpstr>휴먼둥근헤드라인</vt:lpstr>
      <vt:lpstr>맑은 고딕</vt:lpstr>
      <vt:lpstr>한컴 말랑말랑 Bold</vt:lpstr>
      <vt:lpstr>휴먼모음T</vt:lpstr>
      <vt:lpstr>HY헤드라인M</vt: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Windows 사용자</dc:creator>
  <cp:lastModifiedBy>Geun Woo Kim</cp:lastModifiedBy>
  <cp:revision>251</cp:revision>
  <dcterms:created xsi:type="dcterms:W3CDTF">2020-04-01T17:14:31Z</dcterms:created>
  <dcterms:modified xsi:type="dcterms:W3CDTF">2025-08-19T14:59:34Z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0x010100263B061FC9C31D44ABDC17B47F2BF0BB</vt:lpwstr>
  </property>
</Properties>
</file>

<file path=docProps/thumbnail.jpeg>
</file>